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8"/>
  </p:notesMasterIdLst>
  <p:sldIdLst>
    <p:sldId id="256" r:id="rId3"/>
    <p:sldId id="257" r:id="rId4"/>
    <p:sldId id="258" r:id="rId5"/>
    <p:sldId id="295" r:id="rId6"/>
    <p:sldId id="259" r:id="rId7"/>
    <p:sldId id="296" r:id="rId9"/>
    <p:sldId id="260" r:id="rId10"/>
    <p:sldId id="261" r:id="rId11"/>
    <p:sldId id="297" r:id="rId12"/>
    <p:sldId id="262" r:id="rId13"/>
    <p:sldId id="263" r:id="rId14"/>
    <p:sldId id="300" r:id="rId15"/>
    <p:sldId id="293" r:id="rId16"/>
    <p:sldId id="265" r:id="rId17"/>
    <p:sldId id="298" r:id="rId18"/>
    <p:sldId id="266" r:id="rId19"/>
    <p:sldId id="267" r:id="rId20"/>
    <p:sldId id="268" r:id="rId21"/>
    <p:sldId id="269" r:id="rId22"/>
    <p:sldId id="270" r:id="rId23"/>
    <p:sldId id="271" r:id="rId24"/>
    <p:sldId id="272" r:id="rId25"/>
    <p:sldId id="282" r:id="rId26"/>
    <p:sldId id="299" r:id="rId27"/>
    <p:sldId id="283" r:id="rId28"/>
    <p:sldId id="284" r:id="rId29"/>
    <p:sldId id="273" r:id="rId30"/>
    <p:sldId id="301" r:id="rId31"/>
    <p:sldId id="302" r:id="rId32"/>
    <p:sldId id="274" r:id="rId33"/>
    <p:sldId id="275" r:id="rId34"/>
    <p:sldId id="279" r:id="rId35"/>
    <p:sldId id="280" r:id="rId36"/>
    <p:sldId id="281" r:id="rId37"/>
    <p:sldId id="276" r:id="rId38"/>
    <p:sldId id="277" r:id="rId39"/>
    <p:sldId id="278" r:id="rId40"/>
    <p:sldId id="294" r:id="rId41"/>
  </p:sldIdLst>
  <p:sldSz cx="9144000" cy="6858000" type="screen4x3"/>
  <p:notesSz cx="6858000" cy="9144000"/>
  <p:defaultTextStyle>
    <a:defPPr>
      <a:defRPr lang="zh-CN"/>
    </a:defPPr>
    <a:lvl1pPr marL="0" lvl="0"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A5002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showGuides="1">
      <p:cViewPr varScale="1">
        <p:scale>
          <a:sx n="71" d="100"/>
          <a:sy n="71" d="100"/>
        </p:scale>
        <p:origin x="-1356" y="-108"/>
      </p:cViewPr>
      <p:guideLst>
        <p:guide orient="horz" pos="2168"/>
        <p:guide pos="2877"/>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notesMaster" Target="notesMasters/notesMaster1.xml"/><Relationship Id="rId7" Type="http://schemas.openxmlformats.org/officeDocument/2006/relationships/slide" Target="slides/slide5.xml"/><Relationship Id="rId6" Type="http://schemas.openxmlformats.org/officeDocument/2006/relationships/slide" Target="slides/slide4.xml"/><Relationship Id="rId5" Type="http://schemas.openxmlformats.org/officeDocument/2006/relationships/slide" Target="slides/slide3.xml"/><Relationship Id="rId44" Type="http://schemas.openxmlformats.org/officeDocument/2006/relationships/tableStyles" Target="tableStyles.xml"/><Relationship Id="rId43" Type="http://schemas.openxmlformats.org/officeDocument/2006/relationships/viewProps" Target="viewProps.xml"/><Relationship Id="rId42" Type="http://schemas.openxmlformats.org/officeDocument/2006/relationships/presProps" Target="presProps.xml"/><Relationship Id="rId41" Type="http://schemas.openxmlformats.org/officeDocument/2006/relationships/slide" Target="slides/slide38.xml"/><Relationship Id="rId40" Type="http://schemas.openxmlformats.org/officeDocument/2006/relationships/slide" Target="slides/slide37.xml"/><Relationship Id="rId4" Type="http://schemas.openxmlformats.org/officeDocument/2006/relationships/slide" Target="slides/slide2.xml"/><Relationship Id="rId39" Type="http://schemas.openxmlformats.org/officeDocument/2006/relationships/slide" Target="slides/slide36.xml"/><Relationship Id="rId38" Type="http://schemas.openxmlformats.org/officeDocument/2006/relationships/slide" Target="slides/slide35.xml"/><Relationship Id="rId37" Type="http://schemas.openxmlformats.org/officeDocument/2006/relationships/slide" Target="slides/slide34.xml"/><Relationship Id="rId36" Type="http://schemas.openxmlformats.org/officeDocument/2006/relationships/slide" Target="slides/slide33.xml"/><Relationship Id="rId35" Type="http://schemas.openxmlformats.org/officeDocument/2006/relationships/slide" Target="slides/slide32.xml"/><Relationship Id="rId34" Type="http://schemas.openxmlformats.org/officeDocument/2006/relationships/slide" Target="slides/slide31.xml"/><Relationship Id="rId33" Type="http://schemas.openxmlformats.org/officeDocument/2006/relationships/slide" Target="slides/slide30.xml"/><Relationship Id="rId32" Type="http://schemas.openxmlformats.org/officeDocument/2006/relationships/slide" Target="slides/slide29.xml"/><Relationship Id="rId31" Type="http://schemas.openxmlformats.org/officeDocument/2006/relationships/slide" Target="slides/slide28.xml"/><Relationship Id="rId30" Type="http://schemas.openxmlformats.org/officeDocument/2006/relationships/slide" Target="slides/slide27.xml"/><Relationship Id="rId3" Type="http://schemas.openxmlformats.org/officeDocument/2006/relationships/slide" Target="slides/slide1.xml"/><Relationship Id="rId29" Type="http://schemas.openxmlformats.org/officeDocument/2006/relationships/slide" Target="slides/slide26.xml"/><Relationship Id="rId28" Type="http://schemas.openxmlformats.org/officeDocument/2006/relationships/slide" Target="slides/slide25.xml"/><Relationship Id="rId27" Type="http://schemas.openxmlformats.org/officeDocument/2006/relationships/slide" Target="slides/slide24.xml"/><Relationship Id="rId26" Type="http://schemas.openxmlformats.org/officeDocument/2006/relationships/slide" Target="slides/slide23.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p:sp>
        <p:nvSpPr>
          <p:cNvPr id="36866" name="Rectangle 2"/>
          <p:cNvSpPr>
            <a:spLocks noGrp="1" noChangeArrowheads="1"/>
          </p:cNvSpPr>
          <p:nvPr>
            <p:ph type="hdr" sz="quarter"/>
          </p:nvPr>
        </p:nvSpPr>
        <p:spPr bwMode="auto">
          <a:xfrm>
            <a:off x="0" y="0"/>
            <a:ext cx="2971800" cy="457200"/>
          </a:xfrm>
          <a:prstGeom prst="rect">
            <a:avLst/>
          </a:prstGeom>
          <a:noFill/>
          <a:ln w="9525">
            <a:noFill/>
            <a:miter lim="800000"/>
          </a:ln>
          <a:effectLst/>
        </p:spPr>
        <p:txBody>
          <a:bodyPr vert="horz" wrap="square" lIns="91440" tIns="45720" rIns="91440" bIns="45720" numCol="1" anchor="t" anchorCtr="0" compatLnSpc="1"/>
          <a:lstStyle>
            <a:lvl1pPr>
              <a:defRPr sz="1200"/>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2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6867" name="Rectangle 3"/>
          <p:cNvSpPr>
            <a:spLocks noGrp="1" noChangeArrowheads="1"/>
          </p:cNvSpPr>
          <p:nvPr>
            <p:ph type="dt" idx="1"/>
          </p:nvPr>
        </p:nvSpPr>
        <p:spPr bwMode="auto">
          <a:xfrm>
            <a:off x="3884613" y="0"/>
            <a:ext cx="2971800" cy="457200"/>
          </a:xfrm>
          <a:prstGeom prst="rect">
            <a:avLst/>
          </a:prstGeom>
          <a:noFill/>
          <a:ln w="9525">
            <a:noFill/>
            <a:miter lim="800000"/>
          </a:ln>
          <a:effectLst/>
        </p:spPr>
        <p:txBody>
          <a:bodyPr vert="horz" wrap="square" lIns="91440" tIns="45720" rIns="91440" bIns="45720" numCol="1" anchor="t" anchorCtr="0" compatLnSpc="1"/>
          <a:lstStyle>
            <a:lvl1pPr algn="r">
              <a:defRPr sz="1200"/>
            </a:lvl1pPr>
          </a:lstStyle>
          <a:p>
            <a:pPr marL="0" marR="0" lvl="0" indent="0" algn="r" defTabSz="914400" rtl="0" eaLnBrk="1" fontAlgn="base" latinLnBrk="0" hangingPunct="1">
              <a:lnSpc>
                <a:spcPct val="100000"/>
              </a:lnSpc>
              <a:spcBef>
                <a:spcPct val="0"/>
              </a:spcBef>
              <a:spcAft>
                <a:spcPct val="0"/>
              </a:spcAft>
              <a:buClrTx/>
              <a:buSzTx/>
              <a:buFontTx/>
              <a:buNone/>
              <a:defRPr/>
            </a:pPr>
            <a:endParaRPr kumimoji="0" lang="en-US" altLang="zh-CN" sz="12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2772" name="Rectangle 4"/>
          <p:cNvSpPr>
            <a:spLocks noRot="1" noTextEdit="1"/>
          </p:cNvSpPr>
          <p:nvPr>
            <p:ph type="sldImg" idx="2"/>
          </p:nvPr>
        </p:nvSpPr>
        <p:spPr>
          <a:xfrm>
            <a:off x="1143000" y="685800"/>
            <a:ext cx="4572000" cy="3429000"/>
          </a:xfrm>
          <a:prstGeom prst="rect">
            <a:avLst/>
          </a:prstGeom>
          <a:noFill/>
          <a:ln w="9525" cap="flat" cmpd="sng">
            <a:solidFill>
              <a:srgbClr val="000000"/>
            </a:solidFill>
            <a:prstDash val="solid"/>
            <a:miter/>
            <a:headEnd type="none" w="med" len="med"/>
            <a:tailEnd type="none" w="med" len="med"/>
          </a:ln>
        </p:spPr>
      </p:sp>
      <p:sp>
        <p:nvSpPr>
          <p:cNvPr id="36869" name="Rectangle 5"/>
          <p:cNvSpPr>
            <a:spLocks noGrp="1" noChangeArrowheads="1"/>
          </p:cNvSpPr>
          <p:nvPr>
            <p:ph type="body" sz="quarter" idx="3"/>
          </p:nvPr>
        </p:nvSpPr>
        <p:spPr bwMode="auto">
          <a:xfrm>
            <a:off x="685800" y="4343400"/>
            <a:ext cx="5486400" cy="4114800"/>
          </a:xfrm>
          <a:prstGeom prst="rect">
            <a:avLst/>
          </a:prstGeom>
          <a:noFill/>
          <a:ln w="9525">
            <a:noFill/>
            <a:miter lim="800000"/>
          </a:ln>
          <a:effectLst/>
        </p:spPr>
        <p:txBody>
          <a:bodyPr vert="horz" wrap="square" lIns="91440" tIns="45720" rIns="91440" bIns="45720" numCol="1" anchor="t" anchorCtr="0" compatLnSpc="1"/>
          <a:lstStyle/>
          <a:p>
            <a:pPr marL="0" marR="0" lvl="0" indent="0" algn="l" defTabSz="914400" rtl="0" eaLnBrk="1" fontAlgn="base" latinLnBrk="0" hangingPunct="1">
              <a:lnSpc>
                <a:spcPct val="100000"/>
              </a:lnSpc>
              <a:spcBef>
                <a:spcPct val="3000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rPr>
              <a:t>单击此处编辑母版文本样式</a:t>
            </a:r>
            <a:endParaRPr kumimoji="0" lang="zh-CN" altLang="en-US" sz="12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endParaRPr>
          </a:p>
          <a:p>
            <a:pPr marL="457200" marR="0" lvl="1" indent="0" algn="l" defTabSz="914400" rtl="0" eaLnBrk="1" fontAlgn="base" latinLnBrk="0" hangingPunct="1">
              <a:lnSpc>
                <a:spcPct val="100000"/>
              </a:lnSpc>
              <a:spcBef>
                <a:spcPct val="3000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rPr>
              <a:t>第二级</a:t>
            </a:r>
            <a:endParaRPr kumimoji="0" lang="zh-CN" altLang="en-US" sz="12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endParaRPr>
          </a:p>
          <a:p>
            <a:pPr marL="914400" marR="0" lvl="2" indent="0" algn="l" defTabSz="914400" rtl="0" eaLnBrk="1" fontAlgn="base" latinLnBrk="0" hangingPunct="1">
              <a:lnSpc>
                <a:spcPct val="100000"/>
              </a:lnSpc>
              <a:spcBef>
                <a:spcPct val="3000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rPr>
              <a:t>第三级</a:t>
            </a:r>
            <a:endParaRPr kumimoji="0" lang="zh-CN" altLang="en-US" sz="12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endParaRPr>
          </a:p>
          <a:p>
            <a:pPr marL="1371600" marR="0" lvl="3" indent="0" algn="l" defTabSz="914400" rtl="0" eaLnBrk="1" fontAlgn="base" latinLnBrk="0" hangingPunct="1">
              <a:lnSpc>
                <a:spcPct val="100000"/>
              </a:lnSpc>
              <a:spcBef>
                <a:spcPct val="3000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rPr>
              <a:t>第四级</a:t>
            </a:r>
            <a:endParaRPr kumimoji="0" lang="zh-CN" altLang="en-US" sz="12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endParaRPr>
          </a:p>
          <a:p>
            <a:pPr marL="1828800" marR="0" lvl="4" indent="0" algn="l" defTabSz="914400" rtl="0" eaLnBrk="1" fontAlgn="base" latinLnBrk="0" hangingPunct="1">
              <a:lnSpc>
                <a:spcPct val="100000"/>
              </a:lnSpc>
              <a:spcBef>
                <a:spcPct val="3000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rPr>
              <a:t>第五级</a:t>
            </a:r>
            <a:endParaRPr kumimoji="0" lang="zh-CN" altLang="en-US" sz="12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6870" name="Rectangle 6"/>
          <p:cNvSpPr>
            <a:spLocks noGrp="1" noChangeArrowheads="1"/>
          </p:cNvSpPr>
          <p:nvPr>
            <p:ph type="ftr" sz="quarter" idx="4"/>
          </p:nvPr>
        </p:nvSpPr>
        <p:spPr bwMode="auto">
          <a:xfrm>
            <a:off x="0" y="8685213"/>
            <a:ext cx="2971800" cy="457200"/>
          </a:xfrm>
          <a:prstGeom prst="rect">
            <a:avLst/>
          </a:prstGeom>
          <a:noFill/>
          <a:ln w="9525">
            <a:noFill/>
            <a:miter lim="800000"/>
          </a:ln>
          <a:effectLst/>
        </p:spPr>
        <p:txBody>
          <a:bodyPr vert="horz" wrap="square" lIns="91440" tIns="45720" rIns="91440" bIns="45720" numCol="1" anchor="b" anchorCtr="0" compatLnSpc="1"/>
          <a:lstStyle>
            <a:lvl1pPr>
              <a:defRPr sz="1200"/>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2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6871" name="Rectangle 7"/>
          <p:cNvSpPr>
            <a:spLocks noGrp="1" noChangeArrowheads="1"/>
          </p:cNvSpPr>
          <p:nvPr>
            <p:ph type="sldNum" sz="quarter" idx="5"/>
          </p:nvPr>
        </p:nvSpPr>
        <p:spPr bwMode="auto">
          <a:xfrm>
            <a:off x="3884613" y="8685213"/>
            <a:ext cx="2971800" cy="457200"/>
          </a:xfrm>
          <a:prstGeom prst="rect">
            <a:avLst/>
          </a:prstGeom>
          <a:noFill/>
          <a:ln w="9525">
            <a:noFill/>
            <a:miter lim="800000"/>
          </a:ln>
          <a:effectLst/>
        </p:spPr>
        <p:txBody>
          <a:bodyPr vert="horz" wrap="square" lIns="91440" tIns="45720" rIns="91440" bIns="45720" numCol="1" anchor="b" anchorCtr="0" compatLnSpc="1"/>
          <a:p>
            <a:pPr lvl="0" algn="r" eaLnBrk="1" hangingPunct="1"/>
            <a:fld id="{9A0DB2DC-4C9A-4742-B13C-FB6460FD3503}" type="slidenum">
              <a:rPr lang="en-US" altLang="zh-CN" sz="1200" dirty="0"/>
            </a:fld>
            <a:endParaRPr lang="en-US" altLang="zh-CN" sz="1200" dirty="0"/>
          </a:p>
        </p:txBody>
      </p:sp>
    </p:spTree>
  </p:cSld>
  <p:clrMap bg1="lt1" tx1="dk1" bg2="lt2" tx2="dk2" accent1="accent1" accent2="accent2" accent3="accent3" accent4="accent4" accent5="accent5" accent6="accent6" hlink="hlink" folHlink="folHlink"/>
  <p:hf sldNum="0" hdr="0" ftr="0" dt="0"/>
  <p:notesStyle>
    <a:lvl1pPr algn="l" rtl="0" fontAlgn="base">
      <a:spcBef>
        <a:spcPct val="30000"/>
      </a:spcBef>
      <a:spcAft>
        <a:spcPct val="0"/>
      </a:spcAft>
      <a:defRPr sz="1200"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30000"/>
      </a:spcBef>
      <a:spcAft>
        <a:spcPct val="0"/>
      </a:spcAft>
      <a:defRPr sz="1200"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30000"/>
      </a:spcBef>
      <a:spcAft>
        <a:spcPct val="0"/>
      </a:spcAft>
      <a:defRPr sz="1200"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30000"/>
      </a:spcBef>
      <a:spcAft>
        <a:spcPct val="0"/>
      </a:spcAft>
      <a:defRPr sz="1200"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30000"/>
      </a:spcBef>
      <a:spcAft>
        <a:spcPct val="0"/>
      </a:spcAft>
      <a:defRPr sz="1200"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8.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0.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1.xml"/></Relationships>
</file>

<file path=ppt/notesSlides/_rels/notesSlide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3.xml"/></Relationships>
</file>

<file path=ppt/notesSlides/_rels/notesSlide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4.xml"/></Relationships>
</file>

<file path=ppt/notesSlides/_rels/notesSlide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6.xml"/></Relationships>
</file>

<file path=ppt/notesSlides/_rels/notesSlide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7.xml"/></Relationships>
</file>

<file path=ppt/notesSlides/_rels/notesSlide1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0.xml"/></Relationships>
</file>

<file path=ppt/notesSlides/_rels/notesSlide1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1.xml"/></Relationships>
</file>

<file path=ppt/notesSlides/_rels/notesSlide1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2.xml"/></Relationships>
</file>

<file path=ppt/notesSlides/_rels/notesSlide1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3.xml"/></Relationships>
</file>

<file path=ppt/notesSlides/_rels/notesSlide1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5.xml"/></Relationships>
</file>

<file path=ppt/notesSlides/_rels/notesSlide1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6.xml"/></Relationships>
</file>

<file path=ppt/notesSlides/_rels/notesSlide1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7.xml"/></Relationships>
</file>

<file path=ppt/notesSlides/_rels/notesSlide1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0.xml"/></Relationships>
</file>

<file path=ppt/notesSlides/_rels/notesSlide1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1.xml"/></Relationships>
</file>

<file path=ppt/notesSlides/_rels/notesSlide1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2.xml"/></Relationships>
</file>

<file path=ppt/notesSlides/_rels/notesSlide2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3.xml"/></Relationships>
</file>

<file path=ppt/notesSlides/_rels/notesSlide2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4.xml"/></Relationships>
</file>

<file path=ppt/notesSlides/_rels/notesSlide2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5.xml"/></Relationships>
</file>

<file path=ppt/notesSlides/_rels/notesSlide2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6.xml"/></Relationships>
</file>

<file path=ppt/notesSlides/_rels/notesSlide2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7.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33794" name="Rectangle 7"/>
          <p:cNvSpPr txBox="1">
            <a:spLocks noGrp="1"/>
          </p:cNvSpPr>
          <p:nvPr>
            <p:ph type="sldNum" sz="quarter"/>
          </p:nvPr>
        </p:nvSpPr>
        <p:spPr>
          <a:xfrm>
            <a:off x="3884613" y="8685213"/>
            <a:ext cx="2971800" cy="457200"/>
          </a:xfrm>
          <a:prstGeom prst="rect">
            <a:avLst/>
          </a:prstGeom>
          <a:noFill/>
          <a:ln w="9525">
            <a:noFill/>
          </a:ln>
        </p:spPr>
        <p:txBody>
          <a:bodyPr anchor="b"/>
          <a:p>
            <a:pPr lvl="0" algn="r" eaLnBrk="1" hangingPunct="1"/>
            <a:fld id="{9A0DB2DC-4C9A-4742-B13C-FB6460FD3503}" type="slidenum">
              <a:rPr lang="en-US" altLang="zh-CN" sz="1200" dirty="0"/>
            </a:fld>
            <a:endParaRPr lang="en-US" altLang="zh-CN" sz="1200" dirty="0"/>
          </a:p>
        </p:txBody>
      </p:sp>
      <p:sp>
        <p:nvSpPr>
          <p:cNvPr id="33795" name="Rectangle 2"/>
          <p:cNvSpPr>
            <a:spLocks noRot="1" noTextEdit="1"/>
          </p:cNvSpPr>
          <p:nvPr>
            <p:ph type="sldImg"/>
          </p:nvPr>
        </p:nvSpPr>
        <p:spPr/>
      </p:sp>
      <p:sp>
        <p:nvSpPr>
          <p:cNvPr id="33796" name="Rectangle 3"/>
          <p:cNvSpPr>
            <a:spLocks noGrp="1"/>
          </p:cNvSpPr>
          <p:nvPr>
            <p:ph type="body" idx="1"/>
          </p:nvPr>
        </p:nvSpPr>
        <p:spPr/>
        <p:txBody>
          <a:bodyPr wrap="square" lIns="91440" tIns="45720" rIns="91440" bIns="45720" anchor="t"/>
          <a:p>
            <a:pPr lvl="0" eaLnBrk="1" hangingPunct="1"/>
            <a:r>
              <a:rPr lang="zh-CN" altLang="en-US" dirty="0"/>
              <a:t>支部党员大会流程图</a:t>
            </a:r>
            <a:endParaRPr lang="zh-CN" alt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34818" name="Rectangle 7"/>
          <p:cNvSpPr txBox="1">
            <a:spLocks noGrp="1"/>
          </p:cNvSpPr>
          <p:nvPr>
            <p:ph type="sldNum" sz="quarter"/>
          </p:nvPr>
        </p:nvSpPr>
        <p:spPr>
          <a:xfrm>
            <a:off x="3884613" y="8685213"/>
            <a:ext cx="2971800" cy="457200"/>
          </a:xfrm>
          <a:prstGeom prst="rect">
            <a:avLst/>
          </a:prstGeom>
          <a:noFill/>
          <a:ln w="9525">
            <a:noFill/>
          </a:ln>
        </p:spPr>
        <p:txBody>
          <a:bodyPr anchor="b"/>
          <a:p>
            <a:pPr lvl="0" algn="r" eaLnBrk="1" hangingPunct="1"/>
            <a:fld id="{9A0DB2DC-4C9A-4742-B13C-FB6460FD3503}" type="slidenum">
              <a:rPr lang="en-US" altLang="zh-CN" sz="1200" dirty="0"/>
            </a:fld>
            <a:endParaRPr lang="en-US" altLang="zh-CN" sz="1200" dirty="0"/>
          </a:p>
        </p:txBody>
      </p:sp>
      <p:sp>
        <p:nvSpPr>
          <p:cNvPr id="34819" name="Rectangle 2"/>
          <p:cNvSpPr>
            <a:spLocks noRot="1" noTextEdit="1"/>
          </p:cNvSpPr>
          <p:nvPr>
            <p:ph type="sldImg"/>
          </p:nvPr>
        </p:nvSpPr>
        <p:spPr/>
      </p:sp>
      <p:sp>
        <p:nvSpPr>
          <p:cNvPr id="34820" name="Rectangle 3"/>
          <p:cNvSpPr>
            <a:spLocks noGrp="1"/>
          </p:cNvSpPr>
          <p:nvPr>
            <p:ph type="body" idx="1"/>
          </p:nvPr>
        </p:nvSpPr>
        <p:spPr/>
        <p:txBody>
          <a:bodyPr wrap="square" lIns="91440" tIns="45720" rIns="91440" bIns="45720" anchor="t"/>
          <a:p>
            <a:pPr lvl="0" eaLnBrk="1" hangingPunct="1"/>
            <a:r>
              <a:rPr lang="zh-CN" altLang="en-US" dirty="0"/>
              <a:t>支部党员大会注意问题</a:t>
            </a:r>
            <a:endParaRPr lang="zh-CN" altLang="en-US"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35842" name="Rectangle 7"/>
          <p:cNvSpPr txBox="1">
            <a:spLocks noGrp="1"/>
          </p:cNvSpPr>
          <p:nvPr>
            <p:ph type="sldNum" sz="quarter"/>
          </p:nvPr>
        </p:nvSpPr>
        <p:spPr>
          <a:xfrm>
            <a:off x="3884613" y="8685213"/>
            <a:ext cx="2971800" cy="457200"/>
          </a:xfrm>
          <a:prstGeom prst="rect">
            <a:avLst/>
          </a:prstGeom>
          <a:noFill/>
          <a:ln w="9525">
            <a:noFill/>
          </a:ln>
        </p:spPr>
        <p:txBody>
          <a:bodyPr anchor="b"/>
          <a:p>
            <a:pPr lvl="0" algn="r" eaLnBrk="1" hangingPunct="1"/>
            <a:fld id="{9A0DB2DC-4C9A-4742-B13C-FB6460FD3503}" type="slidenum">
              <a:rPr lang="en-US" altLang="zh-CN" sz="1200" dirty="0"/>
            </a:fld>
            <a:endParaRPr lang="en-US" altLang="zh-CN" sz="1200" dirty="0"/>
          </a:p>
        </p:txBody>
      </p:sp>
      <p:sp>
        <p:nvSpPr>
          <p:cNvPr id="35843" name="Rectangle 2"/>
          <p:cNvSpPr>
            <a:spLocks noRot="1" noTextEdit="1"/>
          </p:cNvSpPr>
          <p:nvPr>
            <p:ph type="sldImg"/>
          </p:nvPr>
        </p:nvSpPr>
        <p:spPr/>
      </p:sp>
      <p:sp>
        <p:nvSpPr>
          <p:cNvPr id="35844" name="Rectangle 3"/>
          <p:cNvSpPr>
            <a:spLocks noGrp="1"/>
          </p:cNvSpPr>
          <p:nvPr>
            <p:ph type="body" idx="1"/>
          </p:nvPr>
        </p:nvSpPr>
        <p:spPr/>
        <p:txBody>
          <a:bodyPr wrap="square" lIns="91440" tIns="45720" rIns="91440" bIns="45720" anchor="t"/>
          <a:p>
            <a:pPr lvl="0" eaLnBrk="1" hangingPunct="1"/>
            <a:r>
              <a:rPr lang="zh-CN" altLang="en-US" dirty="0"/>
              <a:t>支部委员会会议流程图</a:t>
            </a:r>
            <a:endParaRPr lang="zh-CN" altLang="en-US"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36866" name="Rectangle 7"/>
          <p:cNvSpPr txBox="1">
            <a:spLocks noGrp="1"/>
          </p:cNvSpPr>
          <p:nvPr>
            <p:ph type="sldNum" sz="quarter"/>
          </p:nvPr>
        </p:nvSpPr>
        <p:spPr>
          <a:xfrm>
            <a:off x="3884613" y="8685213"/>
            <a:ext cx="2971800" cy="457200"/>
          </a:xfrm>
          <a:prstGeom prst="rect">
            <a:avLst/>
          </a:prstGeom>
          <a:noFill/>
          <a:ln w="9525">
            <a:noFill/>
          </a:ln>
        </p:spPr>
        <p:txBody>
          <a:bodyPr anchor="b"/>
          <a:p>
            <a:pPr lvl="0" algn="r" eaLnBrk="1" hangingPunct="1"/>
            <a:fld id="{9A0DB2DC-4C9A-4742-B13C-FB6460FD3503}" type="slidenum">
              <a:rPr lang="en-US" altLang="zh-CN" sz="1200" dirty="0"/>
            </a:fld>
            <a:endParaRPr lang="en-US" altLang="zh-CN" sz="1200" dirty="0"/>
          </a:p>
        </p:txBody>
      </p:sp>
      <p:sp>
        <p:nvSpPr>
          <p:cNvPr id="36867" name="Rectangle 2"/>
          <p:cNvSpPr>
            <a:spLocks noRot="1" noTextEdit="1"/>
          </p:cNvSpPr>
          <p:nvPr>
            <p:ph type="sldImg"/>
          </p:nvPr>
        </p:nvSpPr>
        <p:spPr/>
      </p:sp>
      <p:sp>
        <p:nvSpPr>
          <p:cNvPr id="36868" name="Rectangle 3"/>
          <p:cNvSpPr>
            <a:spLocks noGrp="1"/>
          </p:cNvSpPr>
          <p:nvPr>
            <p:ph type="body" idx="1"/>
          </p:nvPr>
        </p:nvSpPr>
        <p:spPr/>
        <p:txBody>
          <a:bodyPr wrap="square" lIns="91440" tIns="45720" rIns="91440" bIns="45720" anchor="t"/>
          <a:p>
            <a:pPr lvl="0" eaLnBrk="1" hangingPunct="1"/>
            <a:r>
              <a:rPr lang="zh-CN" altLang="en-US" dirty="0"/>
              <a:t>支部委员会注意问题</a:t>
            </a:r>
            <a:endParaRPr lang="zh-CN" altLang="en-US"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37890" name="Rectangle 7"/>
          <p:cNvSpPr txBox="1">
            <a:spLocks noGrp="1"/>
          </p:cNvSpPr>
          <p:nvPr>
            <p:ph type="sldNum" sz="quarter"/>
          </p:nvPr>
        </p:nvSpPr>
        <p:spPr>
          <a:xfrm>
            <a:off x="3884613" y="8685213"/>
            <a:ext cx="2971800" cy="457200"/>
          </a:xfrm>
          <a:prstGeom prst="rect">
            <a:avLst/>
          </a:prstGeom>
          <a:noFill/>
          <a:ln w="9525">
            <a:noFill/>
          </a:ln>
        </p:spPr>
        <p:txBody>
          <a:bodyPr anchor="b"/>
          <a:p>
            <a:pPr lvl="0" algn="r" eaLnBrk="1" hangingPunct="1"/>
            <a:fld id="{9A0DB2DC-4C9A-4742-B13C-FB6460FD3503}" type="slidenum">
              <a:rPr lang="en-US" altLang="zh-CN" sz="1200" dirty="0"/>
            </a:fld>
            <a:endParaRPr lang="en-US" altLang="zh-CN" sz="1200" dirty="0"/>
          </a:p>
        </p:txBody>
      </p:sp>
      <p:sp>
        <p:nvSpPr>
          <p:cNvPr id="37891" name="Rectangle 2"/>
          <p:cNvSpPr>
            <a:spLocks noRot="1" noTextEdit="1"/>
          </p:cNvSpPr>
          <p:nvPr>
            <p:ph type="sldImg"/>
          </p:nvPr>
        </p:nvSpPr>
        <p:spPr/>
      </p:sp>
      <p:sp>
        <p:nvSpPr>
          <p:cNvPr id="37892" name="Rectangle 3"/>
          <p:cNvSpPr>
            <a:spLocks noGrp="1"/>
          </p:cNvSpPr>
          <p:nvPr>
            <p:ph type="body" idx="1"/>
          </p:nvPr>
        </p:nvSpPr>
        <p:spPr/>
        <p:txBody>
          <a:bodyPr wrap="square" lIns="91440" tIns="45720" rIns="91440" bIns="45720" anchor="t"/>
          <a:p>
            <a:pPr lvl="0" eaLnBrk="1" hangingPunct="1"/>
            <a:r>
              <a:rPr lang="zh-CN" altLang="en-US" dirty="0"/>
              <a:t>党小组会流程图</a:t>
            </a:r>
            <a:endParaRPr lang="zh-CN" altLang="en-US"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78850" name="Rectangle 7"/>
          <p:cNvSpPr txBox="1">
            <a:spLocks noGrp="1"/>
          </p:cNvSpPr>
          <p:nvPr/>
        </p:nvSpPr>
        <p:spPr>
          <a:xfrm>
            <a:off x="3884613" y="8685213"/>
            <a:ext cx="2971800" cy="457200"/>
          </a:xfrm>
          <a:prstGeom prst="rect">
            <a:avLst/>
          </a:prstGeom>
          <a:noFill/>
          <a:ln w="9525">
            <a:noFill/>
          </a:ln>
        </p:spPr>
        <p:txBody>
          <a:bodyPr anchor="b"/>
          <a:p>
            <a:pPr lvl="0" algn="r" eaLnBrk="1" hangingPunct="1"/>
            <a:fld id="{9A0DB2DC-4C9A-4742-B13C-FB6460FD3503}" type="slidenum">
              <a:rPr lang="en-US" altLang="zh-CN" sz="1200" dirty="0"/>
            </a:fld>
            <a:endParaRPr lang="en-US" altLang="zh-CN" sz="1200" dirty="0"/>
          </a:p>
        </p:txBody>
      </p:sp>
      <p:sp>
        <p:nvSpPr>
          <p:cNvPr id="78851" name="Rectangle 2"/>
          <p:cNvSpPr>
            <a:spLocks noRot="1" noTextEdit="1"/>
          </p:cNvSpPr>
          <p:nvPr>
            <p:ph type="sldImg"/>
          </p:nvPr>
        </p:nvSpPr>
        <p:spPr/>
      </p:sp>
      <p:sp>
        <p:nvSpPr>
          <p:cNvPr id="78852" name="Rectangle 3"/>
          <p:cNvSpPr>
            <a:spLocks noGrp="1"/>
          </p:cNvSpPr>
          <p:nvPr>
            <p:ph type="body" idx="1"/>
          </p:nvPr>
        </p:nvSpPr>
        <p:spPr/>
        <p:txBody>
          <a:bodyPr wrap="square" lIns="91440" tIns="45720" rIns="91440" bIns="45720" anchor="t"/>
          <a:p>
            <a:pPr lvl="0" eaLnBrk="1" hangingPunct="1"/>
            <a:r>
              <a:rPr lang="zh-CN" altLang="en-US" dirty="0"/>
              <a:t>党小组会注意问题</a:t>
            </a:r>
            <a:endParaRPr lang="zh-CN" altLang="en-US"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39938" name="Rectangle 7"/>
          <p:cNvSpPr txBox="1">
            <a:spLocks noGrp="1"/>
          </p:cNvSpPr>
          <p:nvPr>
            <p:ph type="sldNum" sz="quarter"/>
          </p:nvPr>
        </p:nvSpPr>
        <p:spPr>
          <a:xfrm>
            <a:off x="3884613" y="8685213"/>
            <a:ext cx="2971800" cy="457200"/>
          </a:xfrm>
          <a:prstGeom prst="rect">
            <a:avLst/>
          </a:prstGeom>
          <a:noFill/>
          <a:ln w="9525">
            <a:noFill/>
          </a:ln>
        </p:spPr>
        <p:txBody>
          <a:bodyPr anchor="b"/>
          <a:p>
            <a:pPr lvl="0" algn="r" eaLnBrk="1" hangingPunct="1"/>
            <a:fld id="{9A0DB2DC-4C9A-4742-B13C-FB6460FD3503}" type="slidenum">
              <a:rPr lang="en-US" altLang="zh-CN" sz="1200" dirty="0"/>
            </a:fld>
            <a:endParaRPr lang="en-US" altLang="zh-CN" sz="1200" dirty="0"/>
          </a:p>
        </p:txBody>
      </p:sp>
      <p:sp>
        <p:nvSpPr>
          <p:cNvPr id="39939" name="Rectangle 2"/>
          <p:cNvSpPr>
            <a:spLocks noRot="1" noTextEdit="1"/>
          </p:cNvSpPr>
          <p:nvPr>
            <p:ph type="sldImg"/>
          </p:nvPr>
        </p:nvSpPr>
        <p:spPr/>
      </p:sp>
      <p:sp>
        <p:nvSpPr>
          <p:cNvPr id="39940" name="Rectangle 3"/>
          <p:cNvSpPr>
            <a:spLocks noGrp="1"/>
          </p:cNvSpPr>
          <p:nvPr>
            <p:ph type="body" idx="1"/>
          </p:nvPr>
        </p:nvSpPr>
        <p:spPr/>
        <p:txBody>
          <a:bodyPr wrap="square" lIns="91440" tIns="45720" rIns="91440" bIns="45720" anchor="t"/>
          <a:p>
            <a:pPr lvl="0" eaLnBrk="1" hangingPunct="1"/>
            <a:r>
              <a:rPr lang="zh-CN" altLang="en-US" dirty="0"/>
              <a:t>党课制度说明</a:t>
            </a:r>
            <a:endParaRPr lang="zh-CN" altLang="en-US"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40962" name="Rectangle 7"/>
          <p:cNvSpPr txBox="1">
            <a:spLocks noGrp="1"/>
          </p:cNvSpPr>
          <p:nvPr>
            <p:ph type="sldNum" sz="quarter"/>
          </p:nvPr>
        </p:nvSpPr>
        <p:spPr>
          <a:xfrm>
            <a:off x="3884613" y="8685213"/>
            <a:ext cx="2971800" cy="457200"/>
          </a:xfrm>
          <a:prstGeom prst="rect">
            <a:avLst/>
          </a:prstGeom>
          <a:noFill/>
          <a:ln w="9525">
            <a:noFill/>
          </a:ln>
        </p:spPr>
        <p:txBody>
          <a:bodyPr anchor="b"/>
          <a:p>
            <a:pPr lvl="0" algn="r" eaLnBrk="1" hangingPunct="1"/>
            <a:fld id="{9A0DB2DC-4C9A-4742-B13C-FB6460FD3503}" type="slidenum">
              <a:rPr lang="en-US" altLang="zh-CN" sz="1200" dirty="0"/>
            </a:fld>
            <a:endParaRPr lang="en-US" altLang="zh-CN" sz="1200" dirty="0"/>
          </a:p>
        </p:txBody>
      </p:sp>
      <p:sp>
        <p:nvSpPr>
          <p:cNvPr id="40963" name="Rectangle 2"/>
          <p:cNvSpPr>
            <a:spLocks noRot="1" noTextEdit="1"/>
          </p:cNvSpPr>
          <p:nvPr>
            <p:ph type="sldImg"/>
          </p:nvPr>
        </p:nvSpPr>
        <p:spPr/>
      </p:sp>
      <p:sp>
        <p:nvSpPr>
          <p:cNvPr id="40964" name="Rectangle 3"/>
          <p:cNvSpPr>
            <a:spLocks noGrp="1"/>
          </p:cNvSpPr>
          <p:nvPr>
            <p:ph type="body" idx="1"/>
          </p:nvPr>
        </p:nvSpPr>
        <p:spPr/>
        <p:txBody>
          <a:bodyPr wrap="square" lIns="91440" tIns="45720" rIns="91440" bIns="45720" anchor="t"/>
          <a:p>
            <a:pPr lvl="0" eaLnBrk="1" hangingPunct="1"/>
            <a:r>
              <a:rPr lang="zh-CN" altLang="en-US" dirty="0"/>
              <a:t>党课教育流程</a:t>
            </a:r>
            <a:endParaRPr lang="zh-CN" altLang="en-US"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41986" name="Rectangle 7"/>
          <p:cNvSpPr txBox="1">
            <a:spLocks noGrp="1"/>
          </p:cNvSpPr>
          <p:nvPr>
            <p:ph type="sldNum" sz="quarter"/>
          </p:nvPr>
        </p:nvSpPr>
        <p:spPr>
          <a:xfrm>
            <a:off x="3884613" y="8685213"/>
            <a:ext cx="2971800" cy="457200"/>
          </a:xfrm>
          <a:prstGeom prst="rect">
            <a:avLst/>
          </a:prstGeom>
          <a:noFill/>
          <a:ln w="9525">
            <a:noFill/>
          </a:ln>
        </p:spPr>
        <p:txBody>
          <a:bodyPr anchor="b"/>
          <a:p>
            <a:pPr lvl="0" algn="r" eaLnBrk="1" hangingPunct="1"/>
            <a:fld id="{9A0DB2DC-4C9A-4742-B13C-FB6460FD3503}" type="slidenum">
              <a:rPr lang="en-US" altLang="zh-CN" sz="1200" dirty="0"/>
            </a:fld>
            <a:endParaRPr lang="en-US" altLang="zh-CN" sz="1200" dirty="0"/>
          </a:p>
        </p:txBody>
      </p:sp>
      <p:sp>
        <p:nvSpPr>
          <p:cNvPr id="41987" name="Rectangle 2"/>
          <p:cNvSpPr>
            <a:spLocks noRot="1" noTextEdit="1"/>
          </p:cNvSpPr>
          <p:nvPr>
            <p:ph type="sldImg"/>
          </p:nvPr>
        </p:nvSpPr>
        <p:spPr/>
      </p:sp>
      <p:sp>
        <p:nvSpPr>
          <p:cNvPr id="41988" name="Rectangle 3"/>
          <p:cNvSpPr>
            <a:spLocks noGrp="1"/>
          </p:cNvSpPr>
          <p:nvPr>
            <p:ph type="body" idx="1"/>
          </p:nvPr>
        </p:nvSpPr>
        <p:spPr/>
        <p:txBody>
          <a:bodyPr wrap="square" lIns="91440" tIns="45720" rIns="91440" bIns="45720" anchor="t"/>
          <a:p>
            <a:pPr lvl="0" eaLnBrk="1" hangingPunct="1"/>
            <a:r>
              <a:rPr lang="zh-CN" altLang="en-US" dirty="0"/>
              <a:t>党课教育注意问题</a:t>
            </a:r>
            <a:endParaRPr lang="zh-CN" altLang="en-US"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43010" name="Rectangle 7"/>
          <p:cNvSpPr txBox="1">
            <a:spLocks noGrp="1"/>
          </p:cNvSpPr>
          <p:nvPr>
            <p:ph type="sldNum" sz="quarter"/>
          </p:nvPr>
        </p:nvSpPr>
        <p:spPr>
          <a:xfrm>
            <a:off x="3884613" y="8685213"/>
            <a:ext cx="2971800" cy="457200"/>
          </a:xfrm>
          <a:prstGeom prst="rect">
            <a:avLst/>
          </a:prstGeom>
          <a:noFill/>
          <a:ln w="9525">
            <a:noFill/>
          </a:ln>
        </p:spPr>
        <p:txBody>
          <a:bodyPr anchor="b"/>
          <a:p>
            <a:pPr lvl="0" algn="r" eaLnBrk="1" hangingPunct="1"/>
            <a:fld id="{9A0DB2DC-4C9A-4742-B13C-FB6460FD3503}" type="slidenum">
              <a:rPr lang="en-US" altLang="zh-CN" sz="1200" dirty="0"/>
            </a:fld>
            <a:endParaRPr lang="en-US" altLang="zh-CN" sz="1200" dirty="0"/>
          </a:p>
        </p:txBody>
      </p:sp>
      <p:sp>
        <p:nvSpPr>
          <p:cNvPr id="43011" name="Rectangle 2"/>
          <p:cNvSpPr>
            <a:spLocks noRot="1" noTextEdit="1"/>
          </p:cNvSpPr>
          <p:nvPr>
            <p:ph type="sldImg"/>
          </p:nvPr>
        </p:nvSpPr>
        <p:spPr/>
      </p:sp>
      <p:sp>
        <p:nvSpPr>
          <p:cNvPr id="43012" name="Rectangle 3"/>
          <p:cNvSpPr>
            <a:spLocks noGrp="1"/>
          </p:cNvSpPr>
          <p:nvPr>
            <p:ph type="body" idx="1"/>
          </p:nvPr>
        </p:nvSpPr>
        <p:spPr/>
        <p:txBody>
          <a:bodyPr wrap="square" lIns="91440" tIns="45720" rIns="91440" bIns="45720" anchor="t"/>
          <a:p>
            <a:pPr lvl="0" eaLnBrk="1" hangingPunct="1"/>
            <a:r>
              <a:rPr lang="zh-CN" altLang="en-US" dirty="0"/>
              <a:t>党日制度说明</a:t>
            </a:r>
            <a:endParaRPr lang="zh-CN" altLang="en-US" dirty="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44034" name="Rectangle 7"/>
          <p:cNvSpPr txBox="1">
            <a:spLocks noGrp="1"/>
          </p:cNvSpPr>
          <p:nvPr>
            <p:ph type="sldNum" sz="quarter"/>
          </p:nvPr>
        </p:nvSpPr>
        <p:spPr>
          <a:xfrm>
            <a:off x="3884613" y="8685213"/>
            <a:ext cx="2971800" cy="457200"/>
          </a:xfrm>
          <a:prstGeom prst="rect">
            <a:avLst/>
          </a:prstGeom>
          <a:noFill/>
          <a:ln w="9525">
            <a:noFill/>
          </a:ln>
        </p:spPr>
        <p:txBody>
          <a:bodyPr anchor="b"/>
          <a:p>
            <a:pPr lvl="0" algn="r" eaLnBrk="1" hangingPunct="1"/>
            <a:fld id="{9A0DB2DC-4C9A-4742-B13C-FB6460FD3503}" type="slidenum">
              <a:rPr lang="en-US" altLang="zh-CN" sz="1200" dirty="0"/>
            </a:fld>
            <a:endParaRPr lang="en-US" altLang="zh-CN" sz="1200" dirty="0"/>
          </a:p>
        </p:txBody>
      </p:sp>
      <p:sp>
        <p:nvSpPr>
          <p:cNvPr id="44035" name="Rectangle 2"/>
          <p:cNvSpPr>
            <a:spLocks noRot="1" noTextEdit="1"/>
          </p:cNvSpPr>
          <p:nvPr>
            <p:ph type="sldImg"/>
          </p:nvPr>
        </p:nvSpPr>
        <p:spPr/>
      </p:sp>
      <p:sp>
        <p:nvSpPr>
          <p:cNvPr id="44036" name="Rectangle 3"/>
          <p:cNvSpPr>
            <a:spLocks noGrp="1"/>
          </p:cNvSpPr>
          <p:nvPr>
            <p:ph type="body" idx="1"/>
          </p:nvPr>
        </p:nvSpPr>
        <p:spPr/>
        <p:txBody>
          <a:bodyPr wrap="square" lIns="91440" tIns="45720" rIns="91440" bIns="45720" anchor="t"/>
          <a:p>
            <a:pPr lvl="0" eaLnBrk="1" hangingPunct="1"/>
            <a:r>
              <a:rPr lang="zh-CN" altLang="en-US" dirty="0"/>
              <a:t>党日活动的内容和形式</a:t>
            </a:r>
            <a:endParaRPr lang="zh-CN" altLang="en-US" dirty="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45058" name="Rectangle 7"/>
          <p:cNvSpPr txBox="1">
            <a:spLocks noGrp="1"/>
          </p:cNvSpPr>
          <p:nvPr>
            <p:ph type="sldNum" sz="quarter"/>
          </p:nvPr>
        </p:nvSpPr>
        <p:spPr>
          <a:xfrm>
            <a:off x="3884613" y="8685213"/>
            <a:ext cx="2971800" cy="457200"/>
          </a:xfrm>
          <a:prstGeom prst="rect">
            <a:avLst/>
          </a:prstGeom>
          <a:noFill/>
          <a:ln w="9525">
            <a:noFill/>
          </a:ln>
        </p:spPr>
        <p:txBody>
          <a:bodyPr anchor="b"/>
          <a:p>
            <a:pPr lvl="0" algn="r" eaLnBrk="1" hangingPunct="1"/>
            <a:fld id="{9A0DB2DC-4C9A-4742-B13C-FB6460FD3503}" type="slidenum">
              <a:rPr lang="en-US" altLang="zh-CN" sz="1200" dirty="0"/>
            </a:fld>
            <a:endParaRPr lang="en-US" altLang="zh-CN" sz="1200" dirty="0"/>
          </a:p>
        </p:txBody>
      </p:sp>
      <p:sp>
        <p:nvSpPr>
          <p:cNvPr id="45059" name="Rectangle 2"/>
          <p:cNvSpPr>
            <a:spLocks noRot="1" noTextEdit="1"/>
          </p:cNvSpPr>
          <p:nvPr>
            <p:ph type="sldImg"/>
          </p:nvPr>
        </p:nvSpPr>
        <p:spPr/>
      </p:sp>
      <p:sp>
        <p:nvSpPr>
          <p:cNvPr id="45060" name="Rectangle 3"/>
          <p:cNvSpPr>
            <a:spLocks noGrp="1"/>
          </p:cNvSpPr>
          <p:nvPr>
            <p:ph type="body" idx="1"/>
          </p:nvPr>
        </p:nvSpPr>
        <p:spPr/>
        <p:txBody>
          <a:bodyPr wrap="square" lIns="91440" tIns="45720" rIns="91440" bIns="45720" anchor="t"/>
          <a:p>
            <a:pPr lvl="0" eaLnBrk="1" hangingPunct="1"/>
            <a:r>
              <a:rPr lang="zh-CN" altLang="en-US" dirty="0"/>
              <a:t>党日活动注意问题</a:t>
            </a:r>
            <a:endParaRPr lang="zh-CN" altLang="en-US" dirty="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55298" name="Rectangle 7"/>
          <p:cNvSpPr txBox="1">
            <a:spLocks noGrp="1"/>
          </p:cNvSpPr>
          <p:nvPr>
            <p:ph type="sldNum" sz="quarter"/>
          </p:nvPr>
        </p:nvSpPr>
        <p:spPr>
          <a:xfrm>
            <a:off x="3884613" y="8685213"/>
            <a:ext cx="2971800" cy="457200"/>
          </a:xfrm>
          <a:prstGeom prst="rect">
            <a:avLst/>
          </a:prstGeom>
          <a:noFill/>
          <a:ln w="9525">
            <a:noFill/>
          </a:ln>
        </p:spPr>
        <p:txBody>
          <a:bodyPr anchor="b"/>
          <a:p>
            <a:pPr lvl="0" algn="r" eaLnBrk="1" hangingPunct="1"/>
            <a:fld id="{9A0DB2DC-4C9A-4742-B13C-FB6460FD3503}" type="slidenum">
              <a:rPr lang="en-US" altLang="zh-CN" sz="1200" dirty="0"/>
            </a:fld>
            <a:endParaRPr lang="en-US" altLang="zh-CN" sz="1200" dirty="0"/>
          </a:p>
        </p:txBody>
      </p:sp>
      <p:sp>
        <p:nvSpPr>
          <p:cNvPr id="55299" name="Rectangle 2"/>
          <p:cNvSpPr>
            <a:spLocks noRot="1" noTextEdit="1"/>
          </p:cNvSpPr>
          <p:nvPr>
            <p:ph type="sldImg"/>
          </p:nvPr>
        </p:nvSpPr>
        <p:spPr/>
      </p:sp>
      <p:sp>
        <p:nvSpPr>
          <p:cNvPr id="55300" name="Rectangle 3"/>
          <p:cNvSpPr>
            <a:spLocks noGrp="1"/>
          </p:cNvSpPr>
          <p:nvPr>
            <p:ph type="body" idx="1"/>
          </p:nvPr>
        </p:nvSpPr>
        <p:spPr/>
        <p:txBody>
          <a:bodyPr wrap="square" lIns="91440" tIns="45720" rIns="91440" bIns="45720" anchor="t"/>
          <a:p>
            <a:pPr lvl="0" eaLnBrk="1" hangingPunct="1"/>
            <a:r>
              <a:rPr lang="zh-CN" altLang="en-US" dirty="0"/>
              <a:t>报告工作制度说明</a:t>
            </a:r>
            <a:endParaRPr lang="zh-CN" altLang="en-US" dirty="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56322" name="Rectangle 7"/>
          <p:cNvSpPr txBox="1">
            <a:spLocks noGrp="1"/>
          </p:cNvSpPr>
          <p:nvPr>
            <p:ph type="sldNum" sz="quarter"/>
          </p:nvPr>
        </p:nvSpPr>
        <p:spPr>
          <a:xfrm>
            <a:off x="3884613" y="8685213"/>
            <a:ext cx="2971800" cy="457200"/>
          </a:xfrm>
          <a:prstGeom prst="rect">
            <a:avLst/>
          </a:prstGeom>
          <a:noFill/>
          <a:ln w="9525">
            <a:noFill/>
          </a:ln>
        </p:spPr>
        <p:txBody>
          <a:bodyPr anchor="b"/>
          <a:p>
            <a:pPr lvl="0" algn="r" eaLnBrk="1" hangingPunct="1"/>
            <a:fld id="{9A0DB2DC-4C9A-4742-B13C-FB6460FD3503}" type="slidenum">
              <a:rPr lang="en-US" altLang="zh-CN" sz="1200" dirty="0"/>
            </a:fld>
            <a:endParaRPr lang="en-US" altLang="zh-CN" sz="1200" dirty="0"/>
          </a:p>
        </p:txBody>
      </p:sp>
      <p:sp>
        <p:nvSpPr>
          <p:cNvPr id="56323" name="Rectangle 2"/>
          <p:cNvSpPr>
            <a:spLocks noRot="1" noTextEdit="1"/>
          </p:cNvSpPr>
          <p:nvPr>
            <p:ph type="sldImg"/>
          </p:nvPr>
        </p:nvSpPr>
        <p:spPr/>
      </p:sp>
      <p:sp>
        <p:nvSpPr>
          <p:cNvPr id="56324" name="Rectangle 3"/>
          <p:cNvSpPr>
            <a:spLocks noGrp="1"/>
          </p:cNvSpPr>
          <p:nvPr>
            <p:ph type="body" idx="1"/>
          </p:nvPr>
        </p:nvSpPr>
        <p:spPr/>
        <p:txBody>
          <a:bodyPr wrap="square" lIns="91440" tIns="45720" rIns="91440" bIns="45720" anchor="t"/>
          <a:p>
            <a:pPr lvl="0" eaLnBrk="1" hangingPunct="1"/>
            <a:r>
              <a:rPr lang="zh-CN" altLang="en-US" dirty="0"/>
              <a:t>报告工作流程</a:t>
            </a:r>
            <a:endParaRPr lang="zh-CN" altLang="en-US" dirty="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57346" name="Rectangle 7"/>
          <p:cNvSpPr txBox="1">
            <a:spLocks noGrp="1"/>
          </p:cNvSpPr>
          <p:nvPr>
            <p:ph type="sldNum" sz="quarter"/>
          </p:nvPr>
        </p:nvSpPr>
        <p:spPr>
          <a:xfrm>
            <a:off x="3884613" y="8685213"/>
            <a:ext cx="2971800" cy="457200"/>
          </a:xfrm>
          <a:prstGeom prst="rect">
            <a:avLst/>
          </a:prstGeom>
          <a:noFill/>
          <a:ln w="9525">
            <a:noFill/>
          </a:ln>
        </p:spPr>
        <p:txBody>
          <a:bodyPr anchor="b"/>
          <a:p>
            <a:pPr lvl="0" algn="r" eaLnBrk="1" hangingPunct="1"/>
            <a:fld id="{9A0DB2DC-4C9A-4742-B13C-FB6460FD3503}" type="slidenum">
              <a:rPr lang="en-US" altLang="zh-CN" sz="1200" dirty="0"/>
            </a:fld>
            <a:endParaRPr lang="en-US" altLang="zh-CN" sz="1200" dirty="0"/>
          </a:p>
        </p:txBody>
      </p:sp>
      <p:sp>
        <p:nvSpPr>
          <p:cNvPr id="57347" name="Rectangle 2"/>
          <p:cNvSpPr>
            <a:spLocks noRot="1" noTextEdit="1"/>
          </p:cNvSpPr>
          <p:nvPr>
            <p:ph type="sldImg"/>
          </p:nvPr>
        </p:nvSpPr>
        <p:spPr/>
      </p:sp>
      <p:sp>
        <p:nvSpPr>
          <p:cNvPr id="57348" name="Rectangle 3"/>
          <p:cNvSpPr>
            <a:spLocks noGrp="1"/>
          </p:cNvSpPr>
          <p:nvPr>
            <p:ph type="body" idx="1"/>
          </p:nvPr>
        </p:nvSpPr>
        <p:spPr/>
        <p:txBody>
          <a:bodyPr wrap="square" lIns="91440" tIns="45720" rIns="91440" bIns="45720" anchor="t"/>
          <a:p>
            <a:pPr lvl="0" eaLnBrk="1" hangingPunct="1"/>
            <a:r>
              <a:rPr lang="zh-CN" altLang="en-US" dirty="0"/>
              <a:t>报告工作注意问题</a:t>
            </a:r>
            <a:endParaRPr lang="zh-CN" altLang="en-US" dirty="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46082" name="Rectangle 7"/>
          <p:cNvSpPr txBox="1">
            <a:spLocks noGrp="1"/>
          </p:cNvSpPr>
          <p:nvPr>
            <p:ph type="sldNum" sz="quarter"/>
          </p:nvPr>
        </p:nvSpPr>
        <p:spPr>
          <a:xfrm>
            <a:off x="3884613" y="8685213"/>
            <a:ext cx="2971800" cy="457200"/>
          </a:xfrm>
          <a:prstGeom prst="rect">
            <a:avLst/>
          </a:prstGeom>
          <a:noFill/>
          <a:ln w="9525">
            <a:noFill/>
          </a:ln>
        </p:spPr>
        <p:txBody>
          <a:bodyPr anchor="b"/>
          <a:p>
            <a:pPr lvl="0" algn="r" eaLnBrk="1" hangingPunct="1"/>
            <a:fld id="{9A0DB2DC-4C9A-4742-B13C-FB6460FD3503}" type="slidenum">
              <a:rPr lang="en-US" altLang="zh-CN" sz="1200" dirty="0"/>
            </a:fld>
            <a:endParaRPr lang="en-US" altLang="zh-CN" sz="1200" dirty="0"/>
          </a:p>
        </p:txBody>
      </p:sp>
      <p:sp>
        <p:nvSpPr>
          <p:cNvPr id="46083" name="Rectangle 2"/>
          <p:cNvSpPr>
            <a:spLocks noRot="1" noTextEdit="1"/>
          </p:cNvSpPr>
          <p:nvPr>
            <p:ph type="sldImg"/>
          </p:nvPr>
        </p:nvSpPr>
        <p:spPr/>
      </p:sp>
      <p:sp>
        <p:nvSpPr>
          <p:cNvPr id="46084" name="Rectangle 3"/>
          <p:cNvSpPr>
            <a:spLocks noGrp="1"/>
          </p:cNvSpPr>
          <p:nvPr>
            <p:ph type="body" idx="1"/>
          </p:nvPr>
        </p:nvSpPr>
        <p:spPr/>
        <p:txBody>
          <a:bodyPr wrap="square" lIns="91440" tIns="45720" rIns="91440" bIns="45720" anchor="t"/>
          <a:p>
            <a:pPr lvl="0" eaLnBrk="1" hangingPunct="1"/>
            <a:r>
              <a:rPr lang="zh-CN" altLang="en-US" dirty="0"/>
              <a:t>民主生活制度说明</a:t>
            </a:r>
            <a:endParaRPr lang="zh-CN" altLang="en-US" dirty="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47106" name="Rectangle 7"/>
          <p:cNvSpPr txBox="1">
            <a:spLocks noGrp="1"/>
          </p:cNvSpPr>
          <p:nvPr>
            <p:ph type="sldNum" sz="quarter"/>
          </p:nvPr>
        </p:nvSpPr>
        <p:spPr>
          <a:xfrm>
            <a:off x="3884613" y="8685213"/>
            <a:ext cx="2971800" cy="457200"/>
          </a:xfrm>
          <a:prstGeom prst="rect">
            <a:avLst/>
          </a:prstGeom>
          <a:noFill/>
          <a:ln w="9525">
            <a:noFill/>
          </a:ln>
        </p:spPr>
        <p:txBody>
          <a:bodyPr anchor="b"/>
          <a:p>
            <a:pPr lvl="0" algn="r" eaLnBrk="1" hangingPunct="1"/>
            <a:fld id="{9A0DB2DC-4C9A-4742-B13C-FB6460FD3503}" type="slidenum">
              <a:rPr lang="en-US" altLang="zh-CN" sz="1200" dirty="0"/>
            </a:fld>
            <a:endParaRPr lang="en-US" altLang="zh-CN" sz="1200" dirty="0"/>
          </a:p>
        </p:txBody>
      </p:sp>
      <p:sp>
        <p:nvSpPr>
          <p:cNvPr id="47107" name="Rectangle 2"/>
          <p:cNvSpPr>
            <a:spLocks noRot="1" noTextEdit="1"/>
          </p:cNvSpPr>
          <p:nvPr>
            <p:ph type="sldImg"/>
          </p:nvPr>
        </p:nvSpPr>
        <p:spPr/>
      </p:sp>
      <p:sp>
        <p:nvSpPr>
          <p:cNvPr id="47108" name="Rectangle 3"/>
          <p:cNvSpPr>
            <a:spLocks noGrp="1"/>
          </p:cNvSpPr>
          <p:nvPr>
            <p:ph type="body" idx="1"/>
          </p:nvPr>
        </p:nvSpPr>
        <p:spPr/>
        <p:txBody>
          <a:bodyPr wrap="square" lIns="91440" tIns="45720" rIns="91440" bIns="45720" anchor="t"/>
          <a:p>
            <a:pPr lvl="0" eaLnBrk="1" hangingPunct="1"/>
            <a:r>
              <a:rPr lang="zh-CN" altLang="en-US" dirty="0"/>
              <a:t>民主生活会流程</a:t>
            </a:r>
            <a:endParaRPr lang="zh-CN" altLang="en-US" dirty="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48130" name="Rectangle 7"/>
          <p:cNvSpPr txBox="1">
            <a:spLocks noGrp="1"/>
          </p:cNvSpPr>
          <p:nvPr>
            <p:ph type="sldNum" sz="quarter"/>
          </p:nvPr>
        </p:nvSpPr>
        <p:spPr>
          <a:xfrm>
            <a:off x="3884613" y="8685213"/>
            <a:ext cx="2971800" cy="457200"/>
          </a:xfrm>
          <a:prstGeom prst="rect">
            <a:avLst/>
          </a:prstGeom>
          <a:noFill/>
          <a:ln w="9525">
            <a:noFill/>
          </a:ln>
        </p:spPr>
        <p:txBody>
          <a:bodyPr anchor="b"/>
          <a:p>
            <a:pPr lvl="0" algn="r" eaLnBrk="1" hangingPunct="1"/>
            <a:fld id="{9A0DB2DC-4C9A-4742-B13C-FB6460FD3503}" type="slidenum">
              <a:rPr lang="en-US" altLang="zh-CN" sz="1200" dirty="0"/>
            </a:fld>
            <a:endParaRPr lang="en-US" altLang="zh-CN" sz="1200" dirty="0"/>
          </a:p>
        </p:txBody>
      </p:sp>
      <p:sp>
        <p:nvSpPr>
          <p:cNvPr id="48131" name="Rectangle 2"/>
          <p:cNvSpPr>
            <a:spLocks noRot="1" noTextEdit="1"/>
          </p:cNvSpPr>
          <p:nvPr>
            <p:ph type="sldImg"/>
          </p:nvPr>
        </p:nvSpPr>
        <p:spPr/>
      </p:sp>
      <p:sp>
        <p:nvSpPr>
          <p:cNvPr id="48132" name="Rectangle 3"/>
          <p:cNvSpPr>
            <a:spLocks noGrp="1"/>
          </p:cNvSpPr>
          <p:nvPr>
            <p:ph type="body" idx="1"/>
          </p:nvPr>
        </p:nvSpPr>
        <p:spPr/>
        <p:txBody>
          <a:bodyPr wrap="square" lIns="91440" tIns="45720" rIns="91440" bIns="45720" anchor="t"/>
          <a:p>
            <a:pPr lvl="0" eaLnBrk="1" hangingPunct="1"/>
            <a:r>
              <a:rPr lang="zh-CN" altLang="en-US" dirty="0"/>
              <a:t>民主生活会注意问题</a:t>
            </a:r>
            <a:endParaRPr lang="zh-CN" altLang="en-US" dirty="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52226" name="Rectangle 7"/>
          <p:cNvSpPr txBox="1">
            <a:spLocks noGrp="1"/>
          </p:cNvSpPr>
          <p:nvPr>
            <p:ph type="sldNum" sz="quarter"/>
          </p:nvPr>
        </p:nvSpPr>
        <p:spPr>
          <a:xfrm>
            <a:off x="3884613" y="8685213"/>
            <a:ext cx="2971800" cy="457200"/>
          </a:xfrm>
          <a:prstGeom prst="rect">
            <a:avLst/>
          </a:prstGeom>
          <a:noFill/>
          <a:ln w="9525">
            <a:noFill/>
          </a:ln>
        </p:spPr>
        <p:txBody>
          <a:bodyPr anchor="b"/>
          <a:p>
            <a:pPr lvl="0" algn="r" eaLnBrk="1" hangingPunct="1"/>
            <a:fld id="{9A0DB2DC-4C9A-4742-B13C-FB6460FD3503}" type="slidenum">
              <a:rPr lang="en-US" altLang="zh-CN" sz="1200" dirty="0"/>
            </a:fld>
            <a:endParaRPr lang="en-US" altLang="zh-CN" sz="1200" dirty="0"/>
          </a:p>
        </p:txBody>
      </p:sp>
      <p:sp>
        <p:nvSpPr>
          <p:cNvPr id="52227" name="Rectangle 2"/>
          <p:cNvSpPr>
            <a:spLocks noRot="1" noTextEdit="1"/>
          </p:cNvSpPr>
          <p:nvPr>
            <p:ph type="sldImg"/>
          </p:nvPr>
        </p:nvSpPr>
        <p:spPr/>
      </p:sp>
      <p:sp>
        <p:nvSpPr>
          <p:cNvPr id="52228" name="Rectangle 3"/>
          <p:cNvSpPr>
            <a:spLocks noGrp="1"/>
          </p:cNvSpPr>
          <p:nvPr>
            <p:ph type="body" idx="1"/>
          </p:nvPr>
        </p:nvSpPr>
        <p:spPr/>
        <p:txBody>
          <a:bodyPr wrap="square" lIns="91440" tIns="45720" rIns="91440" bIns="45720" anchor="t"/>
          <a:p>
            <a:pPr lvl="0" eaLnBrk="1" hangingPunct="1"/>
            <a:r>
              <a:rPr lang="zh-CN" altLang="en-US" dirty="0"/>
              <a:t>党员汇报制度说明</a:t>
            </a:r>
            <a:endParaRPr lang="zh-CN" altLang="en-US" dirty="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53250" name="Rectangle 7"/>
          <p:cNvSpPr txBox="1">
            <a:spLocks noGrp="1"/>
          </p:cNvSpPr>
          <p:nvPr>
            <p:ph type="sldNum" sz="quarter"/>
          </p:nvPr>
        </p:nvSpPr>
        <p:spPr>
          <a:xfrm>
            <a:off x="3884613" y="8685213"/>
            <a:ext cx="2971800" cy="457200"/>
          </a:xfrm>
          <a:prstGeom prst="rect">
            <a:avLst/>
          </a:prstGeom>
          <a:noFill/>
          <a:ln w="9525">
            <a:noFill/>
          </a:ln>
        </p:spPr>
        <p:txBody>
          <a:bodyPr anchor="b"/>
          <a:p>
            <a:pPr lvl="0" algn="r" eaLnBrk="1" hangingPunct="1"/>
            <a:fld id="{9A0DB2DC-4C9A-4742-B13C-FB6460FD3503}" type="slidenum">
              <a:rPr lang="en-US" altLang="zh-CN" sz="1200" dirty="0"/>
            </a:fld>
            <a:endParaRPr lang="en-US" altLang="zh-CN" sz="1200" dirty="0"/>
          </a:p>
        </p:txBody>
      </p:sp>
      <p:sp>
        <p:nvSpPr>
          <p:cNvPr id="53251" name="Rectangle 2"/>
          <p:cNvSpPr>
            <a:spLocks noRot="1" noTextEdit="1"/>
          </p:cNvSpPr>
          <p:nvPr>
            <p:ph type="sldImg"/>
          </p:nvPr>
        </p:nvSpPr>
        <p:spPr/>
      </p:sp>
      <p:sp>
        <p:nvSpPr>
          <p:cNvPr id="53252" name="Rectangle 3"/>
          <p:cNvSpPr>
            <a:spLocks noGrp="1"/>
          </p:cNvSpPr>
          <p:nvPr>
            <p:ph type="body" idx="1"/>
          </p:nvPr>
        </p:nvSpPr>
        <p:spPr/>
        <p:txBody>
          <a:bodyPr wrap="square" lIns="91440" tIns="45720" rIns="91440" bIns="45720" anchor="t"/>
          <a:p>
            <a:pPr lvl="0" eaLnBrk="1" hangingPunct="1"/>
            <a:r>
              <a:rPr lang="zh-CN" altLang="en-US" dirty="0"/>
              <a:t>党员汇报流程</a:t>
            </a:r>
            <a:endParaRPr lang="zh-CN" altLang="en-US" dirty="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54274" name="Rectangle 7"/>
          <p:cNvSpPr txBox="1">
            <a:spLocks noGrp="1"/>
          </p:cNvSpPr>
          <p:nvPr>
            <p:ph type="sldNum" sz="quarter"/>
          </p:nvPr>
        </p:nvSpPr>
        <p:spPr>
          <a:xfrm>
            <a:off x="3884613" y="8685213"/>
            <a:ext cx="2971800" cy="457200"/>
          </a:xfrm>
          <a:prstGeom prst="rect">
            <a:avLst/>
          </a:prstGeom>
          <a:noFill/>
          <a:ln w="9525">
            <a:noFill/>
          </a:ln>
        </p:spPr>
        <p:txBody>
          <a:bodyPr anchor="b"/>
          <a:p>
            <a:pPr lvl="0" algn="r" eaLnBrk="1" hangingPunct="1"/>
            <a:fld id="{9A0DB2DC-4C9A-4742-B13C-FB6460FD3503}" type="slidenum">
              <a:rPr lang="en-US" altLang="zh-CN" sz="1200" dirty="0"/>
            </a:fld>
            <a:endParaRPr lang="en-US" altLang="zh-CN" sz="1200" dirty="0"/>
          </a:p>
        </p:txBody>
      </p:sp>
      <p:sp>
        <p:nvSpPr>
          <p:cNvPr id="54275" name="Rectangle 2"/>
          <p:cNvSpPr>
            <a:spLocks noRot="1" noTextEdit="1"/>
          </p:cNvSpPr>
          <p:nvPr>
            <p:ph type="sldImg"/>
          </p:nvPr>
        </p:nvSpPr>
        <p:spPr/>
      </p:sp>
      <p:sp>
        <p:nvSpPr>
          <p:cNvPr id="54276" name="Rectangle 3"/>
          <p:cNvSpPr>
            <a:spLocks noGrp="1"/>
          </p:cNvSpPr>
          <p:nvPr>
            <p:ph type="body" idx="1"/>
          </p:nvPr>
        </p:nvSpPr>
        <p:spPr/>
        <p:txBody>
          <a:bodyPr wrap="square" lIns="91440" tIns="45720" rIns="91440" bIns="45720" anchor="t"/>
          <a:p>
            <a:pPr lvl="0" eaLnBrk="1" hangingPunct="1"/>
            <a:r>
              <a:rPr lang="zh-CN" altLang="en-US" dirty="0"/>
              <a:t>党员汇报注意问题</a:t>
            </a:r>
            <a:endParaRPr lang="zh-CN" altLang="en-US" dirty="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49154" name="Rectangle 7"/>
          <p:cNvSpPr txBox="1">
            <a:spLocks noGrp="1"/>
          </p:cNvSpPr>
          <p:nvPr>
            <p:ph type="sldNum" sz="quarter"/>
          </p:nvPr>
        </p:nvSpPr>
        <p:spPr>
          <a:xfrm>
            <a:off x="3884613" y="8685213"/>
            <a:ext cx="2971800" cy="457200"/>
          </a:xfrm>
          <a:prstGeom prst="rect">
            <a:avLst/>
          </a:prstGeom>
          <a:noFill/>
          <a:ln w="9525">
            <a:noFill/>
          </a:ln>
        </p:spPr>
        <p:txBody>
          <a:bodyPr anchor="b"/>
          <a:p>
            <a:pPr lvl="0" algn="r" eaLnBrk="1" hangingPunct="1"/>
            <a:fld id="{9A0DB2DC-4C9A-4742-B13C-FB6460FD3503}" type="slidenum">
              <a:rPr lang="en-US" altLang="zh-CN" sz="1200" dirty="0"/>
            </a:fld>
            <a:endParaRPr lang="en-US" altLang="zh-CN" sz="1200" dirty="0"/>
          </a:p>
        </p:txBody>
      </p:sp>
      <p:sp>
        <p:nvSpPr>
          <p:cNvPr id="49155" name="Rectangle 2"/>
          <p:cNvSpPr>
            <a:spLocks noRot="1" noTextEdit="1"/>
          </p:cNvSpPr>
          <p:nvPr>
            <p:ph type="sldImg"/>
          </p:nvPr>
        </p:nvSpPr>
        <p:spPr/>
      </p:sp>
      <p:sp>
        <p:nvSpPr>
          <p:cNvPr id="49156" name="Rectangle 3"/>
          <p:cNvSpPr>
            <a:spLocks noGrp="1"/>
          </p:cNvSpPr>
          <p:nvPr>
            <p:ph type="body" idx="1"/>
          </p:nvPr>
        </p:nvSpPr>
        <p:spPr/>
        <p:txBody>
          <a:bodyPr wrap="square" lIns="91440" tIns="45720" rIns="91440" bIns="45720" anchor="t"/>
          <a:p>
            <a:pPr lvl="0" eaLnBrk="1" hangingPunct="1"/>
            <a:r>
              <a:rPr lang="zh-CN" altLang="en-US" dirty="0"/>
              <a:t>民主评议党员制度说明</a:t>
            </a:r>
            <a:endParaRPr lang="zh-CN" altLang="en-US" dirty="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50178" name="Rectangle 7"/>
          <p:cNvSpPr txBox="1">
            <a:spLocks noGrp="1"/>
          </p:cNvSpPr>
          <p:nvPr>
            <p:ph type="sldNum" sz="quarter"/>
          </p:nvPr>
        </p:nvSpPr>
        <p:spPr>
          <a:xfrm>
            <a:off x="3884613" y="8685213"/>
            <a:ext cx="2971800" cy="457200"/>
          </a:xfrm>
          <a:prstGeom prst="rect">
            <a:avLst/>
          </a:prstGeom>
          <a:noFill/>
          <a:ln w="9525">
            <a:noFill/>
          </a:ln>
        </p:spPr>
        <p:txBody>
          <a:bodyPr anchor="b"/>
          <a:p>
            <a:pPr lvl="0" algn="r" eaLnBrk="1" hangingPunct="1"/>
            <a:fld id="{9A0DB2DC-4C9A-4742-B13C-FB6460FD3503}" type="slidenum">
              <a:rPr lang="en-US" altLang="zh-CN" sz="1200" dirty="0"/>
            </a:fld>
            <a:endParaRPr lang="en-US" altLang="zh-CN" sz="1200" dirty="0"/>
          </a:p>
        </p:txBody>
      </p:sp>
      <p:sp>
        <p:nvSpPr>
          <p:cNvPr id="50179" name="Rectangle 2"/>
          <p:cNvSpPr>
            <a:spLocks noRot="1" noTextEdit="1"/>
          </p:cNvSpPr>
          <p:nvPr>
            <p:ph type="sldImg"/>
          </p:nvPr>
        </p:nvSpPr>
        <p:spPr/>
      </p:sp>
      <p:sp>
        <p:nvSpPr>
          <p:cNvPr id="50180" name="Rectangle 3"/>
          <p:cNvSpPr>
            <a:spLocks noGrp="1"/>
          </p:cNvSpPr>
          <p:nvPr>
            <p:ph type="body" idx="1"/>
          </p:nvPr>
        </p:nvSpPr>
        <p:spPr/>
        <p:txBody>
          <a:bodyPr wrap="square" lIns="91440" tIns="45720" rIns="91440" bIns="45720" anchor="t"/>
          <a:p>
            <a:pPr lvl="0" eaLnBrk="1" hangingPunct="1"/>
            <a:r>
              <a:rPr lang="zh-CN" altLang="en-US" dirty="0"/>
              <a:t>民主评议党员流程</a:t>
            </a:r>
            <a:endParaRPr lang="zh-CN" altLang="en-US" dirty="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51202" name="Rectangle 7"/>
          <p:cNvSpPr txBox="1">
            <a:spLocks noGrp="1"/>
          </p:cNvSpPr>
          <p:nvPr>
            <p:ph type="sldNum" sz="quarter"/>
          </p:nvPr>
        </p:nvSpPr>
        <p:spPr>
          <a:xfrm>
            <a:off x="3884613" y="8685213"/>
            <a:ext cx="2971800" cy="457200"/>
          </a:xfrm>
          <a:prstGeom prst="rect">
            <a:avLst/>
          </a:prstGeom>
          <a:noFill/>
          <a:ln w="9525">
            <a:noFill/>
          </a:ln>
        </p:spPr>
        <p:txBody>
          <a:bodyPr anchor="b"/>
          <a:p>
            <a:pPr lvl="0" algn="r" eaLnBrk="1" hangingPunct="1"/>
            <a:fld id="{9A0DB2DC-4C9A-4742-B13C-FB6460FD3503}" type="slidenum">
              <a:rPr lang="en-US" altLang="zh-CN" sz="1200" dirty="0"/>
            </a:fld>
            <a:endParaRPr lang="en-US" altLang="zh-CN" sz="1200" dirty="0"/>
          </a:p>
        </p:txBody>
      </p:sp>
      <p:sp>
        <p:nvSpPr>
          <p:cNvPr id="51203" name="Rectangle 2"/>
          <p:cNvSpPr>
            <a:spLocks noRot="1" noTextEdit="1"/>
          </p:cNvSpPr>
          <p:nvPr>
            <p:ph type="sldImg"/>
          </p:nvPr>
        </p:nvSpPr>
        <p:spPr/>
      </p:sp>
      <p:sp>
        <p:nvSpPr>
          <p:cNvPr id="51204" name="Rectangle 3"/>
          <p:cNvSpPr>
            <a:spLocks noGrp="1"/>
          </p:cNvSpPr>
          <p:nvPr>
            <p:ph type="body" idx="1"/>
          </p:nvPr>
        </p:nvSpPr>
        <p:spPr/>
        <p:txBody>
          <a:bodyPr wrap="square" lIns="91440" tIns="45720" rIns="91440" bIns="45720" anchor="t"/>
          <a:p>
            <a:pPr lvl="0" eaLnBrk="1" hangingPunct="1"/>
            <a:r>
              <a:rPr lang="zh-CN" altLang="en-US" dirty="0"/>
              <a:t>民主评议党员注意问题</a:t>
            </a:r>
            <a:endParaRPr lang="zh-CN" altLang="en-US"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p>
            <a:pPr lvl="0" eaLnBrk="1" hangingPunct="1"/>
            <a:fld id="{9A0DB2DC-4C9A-4742-B13C-FB6460FD3503}" type="slidenum">
              <a:rPr lang="en-US" altLang="zh-CN">
                <a:latin typeface="Arial" panose="020B0604020202020204" pitchFamily="34" charset="0"/>
              </a:rPr>
            </a:fld>
            <a:endParaRPr lang="en-US" altLang="zh-CN">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p14:dur="250"/>
    </mc:Choice>
    <mc:Fallback>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p>
            <a:pPr lvl="0" eaLnBrk="1" hangingPunct="1"/>
            <a:fld id="{9A0DB2DC-4C9A-4742-B13C-FB6460FD3503}" type="slidenum">
              <a:rPr lang="en-US" altLang="zh-CN">
                <a:latin typeface="Arial" panose="020B0604020202020204" pitchFamily="34" charset="0"/>
              </a:rPr>
            </a:fld>
            <a:endParaRPr lang="en-US" altLang="zh-CN">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p14:dur="250"/>
    </mc:Choice>
    <mc:Fallback>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endParaRPr lang="zh-CN" altLang="en-US" smtClean="0"/>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p>
            <a:pPr lvl="0" eaLnBrk="1" hangingPunct="1"/>
            <a:fld id="{9A0DB2DC-4C9A-4742-B13C-FB6460FD3503}" type="slidenum">
              <a:rPr lang="en-US" altLang="zh-CN">
                <a:latin typeface="Arial" panose="020B0604020202020204" pitchFamily="34" charset="0"/>
              </a:rPr>
            </a:fld>
            <a:endParaRPr lang="en-US" altLang="zh-CN">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p14:dur="250"/>
    </mc:Choice>
    <mc:Fallback>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p>
            <a:pPr lvl="0" eaLnBrk="1" hangingPunct="1"/>
            <a:fld id="{9A0DB2DC-4C9A-4742-B13C-FB6460FD3503}" type="slidenum">
              <a:rPr lang="en-US" altLang="zh-CN">
                <a:latin typeface="Arial" panose="020B0604020202020204" pitchFamily="34" charset="0"/>
              </a:rPr>
            </a:fld>
            <a:endParaRPr lang="en-US" altLang="zh-CN">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p14:dur="250"/>
    </mc:Choice>
    <mc:Fallback>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8" name="页脚占位符 7"/>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9" name="灯片编号占位符 8"/>
          <p:cNvSpPr>
            <a:spLocks noGrp="1"/>
          </p:cNvSpPr>
          <p:nvPr>
            <p:ph type="sldNum" sz="quarter" idx="12"/>
          </p:nvPr>
        </p:nvSpPr>
        <p:spPr/>
        <p:txBody>
          <a:bodyPr/>
          <a:p>
            <a:pPr lvl="0" eaLnBrk="1" hangingPunct="1"/>
            <a:fld id="{9A0DB2DC-4C9A-4742-B13C-FB6460FD3503}" type="slidenum">
              <a:rPr lang="en-US" altLang="zh-CN">
                <a:latin typeface="Arial" panose="020B0604020202020204" pitchFamily="34" charset="0"/>
              </a:rPr>
            </a:fld>
            <a:endParaRPr lang="en-US" altLang="zh-CN">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p14:dur="250"/>
    </mc:Choice>
    <mc:Fallback>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4" name="页脚占位符 3"/>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灯片编号占位符 4"/>
          <p:cNvSpPr>
            <a:spLocks noGrp="1"/>
          </p:cNvSpPr>
          <p:nvPr>
            <p:ph type="sldNum" sz="quarter" idx="12"/>
          </p:nvPr>
        </p:nvSpPr>
        <p:spPr/>
        <p:txBody>
          <a:bodyPr/>
          <a:p>
            <a:pPr lvl="0" eaLnBrk="1" hangingPunct="1"/>
            <a:fld id="{9A0DB2DC-4C9A-4742-B13C-FB6460FD3503}" type="slidenum">
              <a:rPr lang="en-US" altLang="zh-CN">
                <a:latin typeface="Arial" panose="020B0604020202020204" pitchFamily="34" charset="0"/>
              </a:rPr>
            </a:fld>
            <a:endParaRPr lang="en-US" altLang="zh-CN">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p14:dur="250"/>
    </mc:Choice>
    <mc:Fallback>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 name="页脚占位符 2"/>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4" name="灯片编号占位符 3"/>
          <p:cNvSpPr>
            <a:spLocks noGrp="1"/>
          </p:cNvSpPr>
          <p:nvPr>
            <p:ph type="sldNum" sz="quarter" idx="12"/>
          </p:nvPr>
        </p:nvSpPr>
        <p:spPr/>
        <p:txBody>
          <a:bodyPr/>
          <a:p>
            <a:pPr lvl="0" eaLnBrk="1" hangingPunct="1"/>
            <a:fld id="{9A0DB2DC-4C9A-4742-B13C-FB6460FD3503}" type="slidenum">
              <a:rPr lang="en-US" altLang="zh-CN">
                <a:latin typeface="Arial" panose="020B0604020202020204" pitchFamily="34" charset="0"/>
              </a:rPr>
            </a:fld>
            <a:endParaRPr lang="en-US" altLang="zh-CN">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p14:dur="250"/>
    </mc:Choice>
    <mc:Fallback>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p>
            <a:pPr lvl="0" eaLnBrk="1" hangingPunct="1"/>
            <a:fld id="{9A0DB2DC-4C9A-4742-B13C-FB6460FD3503}" type="slidenum">
              <a:rPr lang="en-US" altLang="zh-CN">
                <a:latin typeface="Arial" panose="020B0604020202020204" pitchFamily="34" charset="0"/>
              </a:rPr>
            </a:fld>
            <a:endParaRPr lang="en-US" altLang="zh-CN">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p14:dur="250"/>
    </mc:Choice>
    <mc:Fallback>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vert="horz" wrap="square" lIns="91440" tIns="45720" rIns="91440" bIns="45720" numCol="1" anchor="t" anchorCtr="0" compatLnSpc="1"/>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1" fontAlgn="base" latinLnBrk="0" hangingPunct="1">
              <a:lnSpc>
                <a:spcPct val="100000"/>
              </a:lnSpc>
              <a:spcBef>
                <a:spcPct val="20000"/>
              </a:spcBef>
              <a:spcAft>
                <a:spcPct val="0"/>
              </a:spcAft>
              <a:buClrTx/>
              <a:buSzTx/>
              <a:buFontTx/>
              <a:buNone/>
              <a:defRPr/>
            </a:pPr>
            <a:endParaRPr kumimoji="0" lang="zh-CN" altLang="en-US" sz="3200" b="0" i="0" u="none" strike="noStrike" kern="0" cap="none" spc="0" normalizeH="0" baseline="0" noProof="0" smtClean="0">
              <a:ln>
                <a:noFill/>
              </a:ln>
              <a:solidFill>
                <a:schemeClr val="tx1"/>
              </a:solidFill>
              <a:effectLst/>
              <a:uLnTx/>
              <a:uFillTx/>
              <a:latin typeface="+mn-lt"/>
              <a:ea typeface="+mn-ea"/>
              <a:cs typeface="+mn-cs"/>
            </a:endParaRPr>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p>
            <a:pPr lvl="0" eaLnBrk="1" hangingPunct="1"/>
            <a:fld id="{9A0DB2DC-4C9A-4742-B13C-FB6460FD3503}" type="slidenum">
              <a:rPr lang="en-US" altLang="zh-CN">
                <a:latin typeface="Arial" panose="020B0604020202020204" pitchFamily="34" charset="0"/>
              </a:rPr>
            </a:fld>
            <a:endParaRPr lang="en-US" altLang="zh-CN">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p14:dur="250"/>
    </mc:Choice>
    <mc:Fallback>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p>
            <a:pPr lvl="0" eaLnBrk="1" hangingPunct="1"/>
            <a:fld id="{9A0DB2DC-4C9A-4742-B13C-FB6460FD3503}" type="slidenum">
              <a:rPr lang="en-US" altLang="zh-CN">
                <a:latin typeface="Arial" panose="020B0604020202020204" pitchFamily="34" charset="0"/>
              </a:rPr>
            </a:fld>
            <a:endParaRPr lang="en-US" altLang="zh-CN">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p14:dur="250"/>
    </mc:Choice>
    <mc:Fallback>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74638"/>
            <a:ext cx="6019800" cy="5851525"/>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p>
            <a:pPr lvl="0" eaLnBrk="1" hangingPunct="1"/>
            <a:fld id="{9A0DB2DC-4C9A-4742-B13C-FB6460FD3503}" type="slidenum">
              <a:rPr lang="en-US" altLang="zh-CN">
                <a:latin typeface="Arial" panose="020B0604020202020204" pitchFamily="34" charset="0"/>
              </a:rPr>
            </a:fld>
            <a:endParaRPr lang="en-US" altLang="zh-CN">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p14:dur="250"/>
    </mc:Choice>
    <mc:Fallback>
      <p:transition/>
    </mc:Fallback>
  </mc:AlternateContent>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3" Type="http://schemas.openxmlformats.org/officeDocument/2006/relationships/theme" Target="../theme/theme1.xml"/><Relationship Id="rId12" Type="http://schemas.openxmlformats.org/officeDocument/2006/relationships/image" Target="../media/image1.jpeg"/><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rotWithShape="0">
          <a:blip r:embed="rId12"/>
          <a:stretch>
            <a:fillRect/>
          </a:stretch>
        </a:blipFill>
        <a:effectLst/>
      </p:bgPr>
    </p:bg>
    <p:spTree>
      <p:nvGrpSpPr>
        <p:cNvPr id="1" name=""/>
        <p:cNvGrpSpPr/>
        <p:nvPr/>
      </p:nvGrpSpPr>
      <p:grpSpPr/>
      <p:sp>
        <p:nvSpPr>
          <p:cNvPr id="1026" name="Rectangle 2"/>
          <p:cNvSpPr>
            <a:spLocks noGrp="1"/>
          </p:cNvSpPr>
          <p:nvPr>
            <p:ph type="title"/>
          </p:nvPr>
        </p:nvSpPr>
        <p:spPr>
          <a:xfrm>
            <a:off x="457200" y="274638"/>
            <a:ext cx="8229600" cy="1143000"/>
          </a:xfrm>
          <a:prstGeom prst="rect">
            <a:avLst/>
          </a:prstGeom>
          <a:noFill/>
          <a:ln w="9525">
            <a:noFill/>
          </a:ln>
        </p:spPr>
        <p:txBody>
          <a:bodyPr anchor="ctr"/>
          <a:p>
            <a:pPr lvl="0"/>
            <a:r>
              <a:rPr lang="zh-CN" altLang="en-US" dirty="0"/>
              <a:t>单击此处编辑母版标题样式</a:t>
            </a:r>
            <a:endParaRPr lang="zh-CN" altLang="en-US" dirty="0"/>
          </a:p>
        </p:txBody>
      </p:sp>
      <p:sp>
        <p:nvSpPr>
          <p:cNvPr id="1027" name="Rectangle 3"/>
          <p:cNvSpPr>
            <a:spLocks noGrp="1"/>
          </p:cNvSpPr>
          <p:nvPr>
            <p:ph type="body" idx="1"/>
          </p:nvPr>
        </p:nvSpPr>
        <p:spPr>
          <a:xfrm>
            <a:off x="457200" y="1600200"/>
            <a:ext cx="8229600" cy="4525963"/>
          </a:xfrm>
          <a:prstGeom prst="rect">
            <a:avLst/>
          </a:prstGeom>
          <a:noFill/>
          <a:ln w="9525">
            <a:noFill/>
          </a:ln>
        </p:spPr>
        <p:txBody>
          <a:bodyPr/>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ln>
          <a:effectLst/>
        </p:spPr>
        <p:txBody>
          <a:bodyPr vert="horz" wrap="square" lIns="91440" tIns="45720" rIns="91440" bIns="45720" numCol="1" anchor="t" anchorCtr="0" compatLnSpc="1"/>
          <a:lstStyle>
            <a:lvl1pPr>
              <a:defRPr sz="1400"/>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ln>
          <a:effectLst/>
        </p:spPr>
        <p:txBody>
          <a:bodyPr vert="horz" wrap="square" lIns="91440" tIns="45720" rIns="91440" bIns="45720" numCol="1" anchor="t" anchorCtr="0" compatLnSpc="1"/>
          <a:lstStyle>
            <a:lvl1pPr algn="ctr">
              <a:defRPr sz="1400"/>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ln>
          <a:effectLst/>
        </p:spPr>
        <p:txBody>
          <a:bodyPr vert="horz" wrap="square" lIns="91440" tIns="45720" rIns="91440" bIns="45720" numCol="1" anchor="t" anchorCtr="0" compatLnSpc="1"/>
          <a:lstStyle>
            <a:lvl1pPr algn="r">
              <a:defRPr sz="1400"/>
            </a:lvl1pPr>
          </a:lstStyle>
          <a:p>
            <a:pPr lvl="0" eaLnBrk="1" hangingPunct="1"/>
            <a:fld id="{9A0DB2DC-4C9A-4742-B13C-FB6460FD3503}" type="slidenum">
              <a:rPr lang="en-US" altLang="zh-CN">
                <a:latin typeface="Arial" panose="020B0604020202020204" pitchFamily="34" charset="0"/>
              </a:rPr>
            </a:fld>
            <a:endParaRPr lang="en-US" altLang="zh-CN">
              <a:latin typeface="Arial" panose="020B0604020202020204" pitchFamily="34" charset="0"/>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p14:dur="250"/>
    </mc:Choice>
    <mc:Fallback>
      <p:transition/>
    </mc:Fallback>
  </mc:AlternateContent>
  <p:hf sldNum="0" hdr="0" ftr="0" dt="0"/>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2pPr>
      <a:lvl3pPr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3pPr>
      <a:lvl4pPr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4pPr>
      <a:lvl5pPr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5pPr>
      <a:lvl6pPr marL="4572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6pPr>
      <a:lvl7pPr marL="9144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7pPr>
      <a:lvl8pPr marL="13716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8pPr>
      <a:lvl9pPr marL="18288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ea typeface="+mn-ea"/>
        </a:defRPr>
      </a:lvl2pPr>
      <a:lvl3pPr marL="1143000" indent="-228600" algn="l" rtl="0" fontAlgn="base">
        <a:spcBef>
          <a:spcPct val="20000"/>
        </a:spcBef>
        <a:spcAft>
          <a:spcPct val="0"/>
        </a:spcAft>
        <a:buChar char="•"/>
        <a:defRPr sz="2400">
          <a:solidFill>
            <a:schemeClr val="tx1"/>
          </a:solidFill>
          <a:latin typeface="+mn-lt"/>
          <a:ea typeface="+mn-ea"/>
        </a:defRPr>
      </a:lvl3pPr>
      <a:lvl4pPr marL="1600200" indent="-228600" algn="l" rtl="0" fontAlgn="base">
        <a:spcBef>
          <a:spcPct val="20000"/>
        </a:spcBef>
        <a:spcAft>
          <a:spcPct val="0"/>
        </a:spcAft>
        <a:buChar char="–"/>
        <a:defRPr sz="2000">
          <a:solidFill>
            <a:schemeClr val="tx1"/>
          </a:solidFill>
          <a:latin typeface="+mn-lt"/>
          <a:ea typeface="+mn-ea"/>
        </a:defRPr>
      </a:lvl4pPr>
      <a:lvl5pPr marL="2057400" indent="-228600" algn="l" rtl="0" fontAlgn="base">
        <a:spcBef>
          <a:spcPct val="20000"/>
        </a:spcBef>
        <a:spcAft>
          <a:spcPct val="0"/>
        </a:spcAft>
        <a:buChar char="»"/>
        <a:defRPr sz="2000">
          <a:solidFill>
            <a:schemeClr val="tx1"/>
          </a:solidFill>
          <a:latin typeface="+mn-lt"/>
          <a:ea typeface="+mn-ea"/>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3.png"/><Relationship Id="rId1" Type="http://schemas.openxmlformats.org/officeDocument/2006/relationships/image" Target="../media/image2.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6" Type="http://schemas.openxmlformats.org/officeDocument/2006/relationships/notesSlide" Target="../notesSlides/notesSlide1.xml"/><Relationship Id="rId5" Type="http://schemas.openxmlformats.org/officeDocument/2006/relationships/slideLayout" Target="../slideLayouts/slideLayout2.xml"/><Relationship Id="rId4" Type="http://schemas.openxmlformats.org/officeDocument/2006/relationships/image" Target="../media/image4.png"/><Relationship Id="rId3" Type="http://schemas.microsoft.com/office/2007/relationships/media" Target="ppt/slides/ppt/slides/ppt/slides/ppt/slides/ppt/slides/ppt/slides/4.wav" TargetMode="External"/><Relationship Id="rId2" Type="http://schemas.openxmlformats.org/officeDocument/2006/relationships/audio" Target="ppt/slides/ppt/slides/ppt/slides/ppt/slides/ppt/slides/ppt/slides/4.wav" TargetMode="External"/><Relationship Id="rId1" Type="http://schemas.openxmlformats.org/officeDocument/2006/relationships/hyperlink" Target="file:///H:\&#36229;&#38142;&#25509;&#20869;&#23481;\&#20013;&#38431;&#20826;&#21592;&#22823;&#20250;&#20250;&#35758;&#31034;&#20363;&#65288;1.1&#65289;.doc" TargetMode="Externa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5" Type="http://schemas.openxmlformats.org/officeDocument/2006/relationships/notesSlide" Target="../notesSlides/notesSlide2.xml"/><Relationship Id="rId4" Type="http://schemas.openxmlformats.org/officeDocument/2006/relationships/slideLayout" Target="../slideLayouts/slideLayout2.xml"/><Relationship Id="rId3" Type="http://schemas.openxmlformats.org/officeDocument/2006/relationships/image" Target="../media/image4.png"/><Relationship Id="rId2" Type="http://schemas.microsoft.com/office/2007/relationships/media" Target="ppt/slides/ppt/slides/ppt/slides/ppt/slides/ppt/slides/ppt/slides/5.wav" TargetMode="External"/><Relationship Id="rId1" Type="http://schemas.openxmlformats.org/officeDocument/2006/relationships/audio" Target="ppt/slides/ppt/slides/ppt/slides/ppt/slides/ppt/slides/ppt/slides/5.wav" TargetMode="External"/></Relationships>
</file>

<file path=ppt/slides/_rels/slide8.xml.rels><?xml version="1.0" encoding="UTF-8" standalone="yes"?>
<Relationships xmlns="http://schemas.openxmlformats.org/package/2006/relationships"><Relationship Id="rId6" Type="http://schemas.openxmlformats.org/officeDocument/2006/relationships/notesSlide" Target="../notesSlides/notesSlide3.xml"/><Relationship Id="rId5" Type="http://schemas.openxmlformats.org/officeDocument/2006/relationships/slideLayout" Target="../slideLayouts/slideLayout2.xml"/><Relationship Id="rId4" Type="http://schemas.openxmlformats.org/officeDocument/2006/relationships/image" Target="../media/image4.png"/><Relationship Id="rId3" Type="http://schemas.microsoft.com/office/2007/relationships/media" Target="ppt/slides/ppt/slides/ppt/slides/ppt/slides/ppt/slides/ppt/slides/6.wav" TargetMode="External"/><Relationship Id="rId2" Type="http://schemas.openxmlformats.org/officeDocument/2006/relationships/audio" Target="ppt/slides/ppt/slides/ppt/slides/ppt/slides/ppt/slides/ppt/slides/6.wav" TargetMode="External"/><Relationship Id="rId1" Type="http://schemas.openxmlformats.org/officeDocument/2006/relationships/hyperlink" Target="file:///H:\&#36229;&#38142;&#25509;&#20869;&#23481;\&#19968;&#20013;&#38431;&#25903;&#22996;&#20250;&#35760;&#24405;&#65288;&#20363;1.2&#65289;.doc" TargetMode="Externa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5" Type="http://schemas.openxmlformats.org/officeDocument/2006/relationships/notesSlide" Target="../notesSlides/notesSlide4.xml"/><Relationship Id="rId4" Type="http://schemas.openxmlformats.org/officeDocument/2006/relationships/slideLayout" Target="../slideLayouts/slideLayout2.xml"/><Relationship Id="rId3" Type="http://schemas.openxmlformats.org/officeDocument/2006/relationships/image" Target="../media/image4.png"/><Relationship Id="rId2" Type="http://schemas.microsoft.com/office/2007/relationships/media" Target="ppt/slides/ppt/slides/ppt/slides/ppt/slides/ppt/slides/ppt/slides/7.wav" TargetMode="External"/><Relationship Id="rId1" Type="http://schemas.openxmlformats.org/officeDocument/2006/relationships/audio" Target="ppt/slides/ppt/slides/ppt/slides/ppt/slides/ppt/slides/ppt/slides/7.wav" TargetMode="External"/></Relationships>
</file>

<file path=ppt/slides/_rels/slide11.xml.rels><?xml version="1.0" encoding="UTF-8" standalone="yes"?>
<Relationships xmlns="http://schemas.openxmlformats.org/package/2006/relationships"><Relationship Id="rId5" Type="http://schemas.openxmlformats.org/officeDocument/2006/relationships/notesSlide" Target="../notesSlides/notesSlide5.xml"/><Relationship Id="rId4" Type="http://schemas.openxmlformats.org/officeDocument/2006/relationships/slideLayout" Target="../slideLayouts/slideLayout2.xml"/><Relationship Id="rId3" Type="http://schemas.openxmlformats.org/officeDocument/2006/relationships/image" Target="../media/image4.png"/><Relationship Id="rId2" Type="http://schemas.microsoft.com/office/2007/relationships/media" Target="ppt/slides/ppt/slides/ppt/slides/ppt/slides/ppt/slides/ppt/slides/8.wav" TargetMode="External"/><Relationship Id="rId1" Type="http://schemas.openxmlformats.org/officeDocument/2006/relationships/audio" Target="ppt/slides/ppt/slides/ppt/slides/ppt/slides/ppt/slides/ppt/slides/8.wav" TargetMode="Externa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5" Type="http://schemas.openxmlformats.org/officeDocument/2006/relationships/notesSlide" Target="../notesSlides/notesSlide6.xml"/><Relationship Id="rId4" Type="http://schemas.openxmlformats.org/officeDocument/2006/relationships/slideLayout" Target="../slideLayouts/slideLayout7.xml"/><Relationship Id="rId3" Type="http://schemas.openxmlformats.org/officeDocument/2006/relationships/image" Target="../media/image4.png"/><Relationship Id="rId2" Type="http://schemas.microsoft.com/office/2007/relationships/media" Target="ppt/slides/ppt/slides/ppt/slides/ppt/slides/ppt/slides/ppt/slides/9.wav" TargetMode="External"/><Relationship Id="rId1" Type="http://schemas.openxmlformats.org/officeDocument/2006/relationships/audio" Target="ppt/slides/ppt/slides/ppt/slides/ppt/slides/ppt/slides/ppt/slides/9.wav" TargetMode="External"/></Relationships>
</file>

<file path=ppt/slides/_rels/slide14.xml.rels><?xml version="1.0" encoding="UTF-8" standalone="yes"?>
<Relationships xmlns="http://schemas.openxmlformats.org/package/2006/relationships"><Relationship Id="rId6" Type="http://schemas.openxmlformats.org/officeDocument/2006/relationships/notesSlide" Target="../notesSlides/notesSlide7.xml"/><Relationship Id="rId5" Type="http://schemas.openxmlformats.org/officeDocument/2006/relationships/slideLayout" Target="../slideLayouts/slideLayout2.xml"/><Relationship Id="rId4" Type="http://schemas.openxmlformats.org/officeDocument/2006/relationships/image" Target="../media/image5.png"/><Relationship Id="rId3" Type="http://schemas.openxmlformats.org/officeDocument/2006/relationships/image" Target="../media/image4.png"/><Relationship Id="rId2" Type="http://schemas.microsoft.com/office/2007/relationships/media" Target="ppt/slides/ppt/slides/ppt/slides/ppt/slides/ppt/slides/ppt/slides/13.wav" TargetMode="External"/><Relationship Id="rId1" Type="http://schemas.openxmlformats.org/officeDocument/2006/relationships/audio" Target="ppt/slides/ppt/slides/ppt/slides/ppt/slides/ppt/slides/ppt/slides/13.wav" TargetMode="Externa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7" Type="http://schemas.openxmlformats.org/officeDocument/2006/relationships/notesSlide" Target="../notesSlides/notesSlide8.xml"/><Relationship Id="rId6" Type="http://schemas.openxmlformats.org/officeDocument/2006/relationships/slideLayout" Target="../slideLayouts/slideLayout2.xml"/><Relationship Id="rId5" Type="http://schemas.openxmlformats.org/officeDocument/2006/relationships/image" Target="../media/image4.png"/><Relationship Id="rId4" Type="http://schemas.microsoft.com/office/2007/relationships/media" Target="ppt/slides/ppt/slides/ppt/slides/ppt/slides/ppt/slides/ppt/slides/14.wav" TargetMode="External"/><Relationship Id="rId3" Type="http://schemas.openxmlformats.org/officeDocument/2006/relationships/audio" Target="ppt/slides/ppt/slides/ppt/slides/ppt/slides/ppt/slides/ppt/slides/14.wav" TargetMode="External"/><Relationship Id="rId2" Type="http://schemas.openxmlformats.org/officeDocument/2006/relationships/hyperlink" Target="file:///H:\&#36229;&#38142;&#25509;&#20869;&#23481;\&#20013;&#38431;&#20826;&#35838;&#25945;&#26696;&#65288;&#20363;&#23376;2.2&#65289;.doc" TargetMode="External"/><Relationship Id="rId1" Type="http://schemas.openxmlformats.org/officeDocument/2006/relationships/hyperlink" Target="file:///H:\&#36229;&#38142;&#25509;&#20869;&#23481;\&#19968;&#20013;&#38431;&#20826;&#35838;&#25945;&#32946;&#23454;&#26045;&#26041;&#26696;(&#20363;2.1).doc" TargetMode="External"/></Relationships>
</file>

<file path=ppt/slides/_rels/slide17.xml.rels><?xml version="1.0" encoding="UTF-8" standalone="yes"?>
<Relationships xmlns="http://schemas.openxmlformats.org/package/2006/relationships"><Relationship Id="rId5" Type="http://schemas.openxmlformats.org/officeDocument/2006/relationships/notesSlide" Target="../notesSlides/notesSlide9.xml"/><Relationship Id="rId4" Type="http://schemas.openxmlformats.org/officeDocument/2006/relationships/slideLayout" Target="../slideLayouts/slideLayout2.xml"/><Relationship Id="rId3" Type="http://schemas.openxmlformats.org/officeDocument/2006/relationships/image" Target="../media/image4.png"/><Relationship Id="rId2" Type="http://schemas.microsoft.com/office/2007/relationships/media" Target="ppt/slides/ppt/slides/ppt/slides/ppt/slides/ppt/slides/ppt/slides/15.wav" TargetMode="External"/><Relationship Id="rId1" Type="http://schemas.openxmlformats.org/officeDocument/2006/relationships/audio" Target="ppt/slides/ppt/slides/ppt/slides/ppt/slides/ppt/slides/ppt/slides/15.wav" TargetMode="External"/></Relationships>
</file>

<file path=ppt/slides/_rels/slide18.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7.png"/><Relationship Id="rId1" Type="http://schemas.openxmlformats.org/officeDocument/2006/relationships/image" Target="../media/image6.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6" Type="http://schemas.openxmlformats.org/officeDocument/2006/relationships/notesSlide" Target="../notesSlides/notesSlide10.xml"/><Relationship Id="rId5" Type="http://schemas.openxmlformats.org/officeDocument/2006/relationships/slideLayout" Target="../slideLayouts/slideLayout2.xml"/><Relationship Id="rId4" Type="http://schemas.openxmlformats.org/officeDocument/2006/relationships/image" Target="../media/image8.png"/><Relationship Id="rId3" Type="http://schemas.openxmlformats.org/officeDocument/2006/relationships/image" Target="../media/image4.png"/><Relationship Id="rId2" Type="http://schemas.microsoft.com/office/2007/relationships/media" Target="ppt/slides/ppt/slides/ppt/slides/ppt/slides/ppt/slides/ppt/slides/10.wav" TargetMode="External"/><Relationship Id="rId1" Type="http://schemas.openxmlformats.org/officeDocument/2006/relationships/audio" Target="ppt/slides/ppt/slides/ppt/slides/ppt/slides/ppt/slides/ppt/slides/10.wav" TargetMode="External"/></Relationships>
</file>

<file path=ppt/slides/_rels/slide21.xml.rels><?xml version="1.0" encoding="UTF-8" standalone="yes"?>
<Relationships xmlns="http://schemas.openxmlformats.org/package/2006/relationships"><Relationship Id="rId5" Type="http://schemas.openxmlformats.org/officeDocument/2006/relationships/notesSlide" Target="../notesSlides/notesSlide11.xml"/><Relationship Id="rId4" Type="http://schemas.openxmlformats.org/officeDocument/2006/relationships/slideLayout" Target="../slideLayouts/slideLayout2.xml"/><Relationship Id="rId3" Type="http://schemas.openxmlformats.org/officeDocument/2006/relationships/image" Target="../media/image4.png"/><Relationship Id="rId2" Type="http://schemas.microsoft.com/office/2007/relationships/media" Target="ppt/slides/ppt/slides/ppt/slides/ppt/slides/ppt/slides/ppt/slides/11.wav" TargetMode="External"/><Relationship Id="rId1" Type="http://schemas.openxmlformats.org/officeDocument/2006/relationships/audio" Target="ppt/slides/ppt/slides/ppt/slides/ppt/slides/ppt/slides/ppt/slides/11.wav" TargetMode="External"/></Relationships>
</file>

<file path=ppt/slides/_rels/slide22.xml.rels><?xml version="1.0" encoding="UTF-8" standalone="yes"?>
<Relationships xmlns="http://schemas.openxmlformats.org/package/2006/relationships"><Relationship Id="rId5" Type="http://schemas.openxmlformats.org/officeDocument/2006/relationships/notesSlide" Target="../notesSlides/notesSlide12.xml"/><Relationship Id="rId4" Type="http://schemas.openxmlformats.org/officeDocument/2006/relationships/slideLayout" Target="../slideLayouts/slideLayout2.xml"/><Relationship Id="rId3" Type="http://schemas.openxmlformats.org/officeDocument/2006/relationships/image" Target="../media/image4.png"/><Relationship Id="rId2" Type="http://schemas.microsoft.com/office/2007/relationships/media" Target="ppt/slides/ppt/slides/ppt/slides/ppt/slides/ppt/slides/ppt/slides/12.wav" TargetMode="External"/><Relationship Id="rId1" Type="http://schemas.openxmlformats.org/officeDocument/2006/relationships/audio" Target="ppt/slides/ppt/slides/ppt/slides/ppt/slides/ppt/slides/ppt/slides/12.wav" TargetMode="External"/></Relationships>
</file>

<file path=ppt/slides/_rels/slide23.xml.rels><?xml version="1.0" encoding="UTF-8" standalone="yes"?>
<Relationships xmlns="http://schemas.openxmlformats.org/package/2006/relationships"><Relationship Id="rId5" Type="http://schemas.openxmlformats.org/officeDocument/2006/relationships/notesSlide" Target="../notesSlides/notesSlide13.xml"/><Relationship Id="rId4" Type="http://schemas.openxmlformats.org/officeDocument/2006/relationships/slideLayout" Target="../slideLayouts/slideLayout2.xml"/><Relationship Id="rId3" Type="http://schemas.openxmlformats.org/officeDocument/2006/relationships/image" Target="../media/image4.png"/><Relationship Id="rId2" Type="http://schemas.microsoft.com/office/2007/relationships/media" Target="ppt/slides/ppt/slides/ppt/slides/ppt/slides/ppt/slides/ppt/slides/16.wav" TargetMode="External"/><Relationship Id="rId1" Type="http://schemas.openxmlformats.org/officeDocument/2006/relationships/audio" Target="ppt/slides/ppt/slides/ppt/slides/ppt/slides/ppt/slides/ppt/slides/16.wav" TargetMode="Externa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6" Type="http://schemas.openxmlformats.org/officeDocument/2006/relationships/notesSlide" Target="../notesSlides/notesSlide14.xml"/><Relationship Id="rId5" Type="http://schemas.openxmlformats.org/officeDocument/2006/relationships/slideLayout" Target="../slideLayouts/slideLayout2.xml"/><Relationship Id="rId4" Type="http://schemas.openxmlformats.org/officeDocument/2006/relationships/image" Target="../media/image4.png"/><Relationship Id="rId3" Type="http://schemas.microsoft.com/office/2007/relationships/media" Target="ppt/slides/ppt/slides/ppt/slides/ppt/slides/ppt/slides/ppt/slides/17.wav" TargetMode="External"/><Relationship Id="rId2" Type="http://schemas.openxmlformats.org/officeDocument/2006/relationships/audio" Target="ppt/slides/ppt/slides/ppt/slides/ppt/slides/ppt/slides/ppt/slides/17.wav" TargetMode="External"/><Relationship Id="rId1" Type="http://schemas.openxmlformats.org/officeDocument/2006/relationships/hyperlink" Target="file:///H:\&#36229;&#38142;&#25509;&#20869;&#23481;\2010&#25253;&#21578;&#24037;&#20316;&#21046;&#24230;&#65288;&#20363;4.0&#65289;.doc" TargetMode="External"/></Relationships>
</file>

<file path=ppt/slides/_rels/slide26.xml.rels><?xml version="1.0" encoding="UTF-8" standalone="yes"?>
<Relationships xmlns="http://schemas.openxmlformats.org/package/2006/relationships"><Relationship Id="rId5" Type="http://schemas.openxmlformats.org/officeDocument/2006/relationships/notesSlide" Target="../notesSlides/notesSlide15.xml"/><Relationship Id="rId4" Type="http://schemas.openxmlformats.org/officeDocument/2006/relationships/slideLayout" Target="../slideLayouts/slideLayout2.xml"/><Relationship Id="rId3" Type="http://schemas.openxmlformats.org/officeDocument/2006/relationships/image" Target="../media/image4.png"/><Relationship Id="rId2" Type="http://schemas.microsoft.com/office/2007/relationships/media" Target="ppt/slides/ppt/slides/ppt/slides/ppt/slides/ppt/slides/ppt/slides/18.wav" TargetMode="External"/><Relationship Id="rId1" Type="http://schemas.openxmlformats.org/officeDocument/2006/relationships/audio" Target="ppt/slides/ppt/slides/ppt/slides/ppt/slides/ppt/slides/ppt/slides/18.wav" TargetMode="External"/></Relationships>
</file>

<file path=ppt/slides/_rels/slide27.xml.rels><?xml version="1.0" encoding="UTF-8" standalone="yes"?>
<Relationships xmlns="http://schemas.openxmlformats.org/package/2006/relationships"><Relationship Id="rId6" Type="http://schemas.openxmlformats.org/officeDocument/2006/relationships/notesSlide" Target="../notesSlides/notesSlide16.xml"/><Relationship Id="rId5" Type="http://schemas.openxmlformats.org/officeDocument/2006/relationships/slideLayout" Target="../slideLayouts/slideLayout2.xml"/><Relationship Id="rId4" Type="http://schemas.openxmlformats.org/officeDocument/2006/relationships/image" Target="../media/image9.png"/><Relationship Id="rId3" Type="http://schemas.openxmlformats.org/officeDocument/2006/relationships/image" Target="../media/image4.png"/><Relationship Id="rId2" Type="http://schemas.microsoft.com/office/2007/relationships/media" Target="ppt/slides/ppt/slides/ppt/slides/ppt/slides/ppt/slides/ppt/slides/19.wav" TargetMode="External"/><Relationship Id="rId1" Type="http://schemas.openxmlformats.org/officeDocument/2006/relationships/audio" Target="ppt/slides/ppt/slides/ppt/slides/ppt/slides/ppt/slides/ppt/slides/19.wav" TargetMode="Externa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7" Type="http://schemas.openxmlformats.org/officeDocument/2006/relationships/notesSlide" Target="../notesSlides/notesSlide17.xml"/><Relationship Id="rId6" Type="http://schemas.openxmlformats.org/officeDocument/2006/relationships/slideLayout" Target="../slideLayouts/slideLayout2.xml"/><Relationship Id="rId5" Type="http://schemas.openxmlformats.org/officeDocument/2006/relationships/image" Target="../media/image4.png"/><Relationship Id="rId4" Type="http://schemas.microsoft.com/office/2007/relationships/media" Target="ppt/slides/ppt/slides/ppt/slides/ppt/slides/ppt/slides/ppt/slides/20.wav" TargetMode="External"/><Relationship Id="rId3" Type="http://schemas.openxmlformats.org/officeDocument/2006/relationships/audio" Target="ppt/slides/ppt/slides/ppt/slides/ppt/slides/ppt/slides/ppt/slides/20.wav" TargetMode="External"/><Relationship Id="rId2" Type="http://schemas.openxmlformats.org/officeDocument/2006/relationships/hyperlink" Target="file:///H:\&#36229;&#38142;&#25509;&#20869;&#23481;\&#27665;&#20027;&#29983;&#27963;&#20250;&#65288;&#20363;5.2&#65289;.doc" TargetMode="External"/><Relationship Id="rId1" Type="http://schemas.openxmlformats.org/officeDocument/2006/relationships/hyperlink" Target="file:///H:\&#36229;&#38142;&#25509;&#20869;&#23481;\&#20851;&#20110;&#21484;&#24320;&#27665;&#20027;&#29983;&#27963;&#20250;&#30340;&#35831;&#31034;&#65288;&#20363;5.1&#65289;.doc" TargetMode="External"/></Relationships>
</file>

<file path=ppt/slides/_rels/slide31.xml.rels><?xml version="1.0" encoding="UTF-8" standalone="yes"?>
<Relationships xmlns="http://schemas.openxmlformats.org/package/2006/relationships"><Relationship Id="rId5" Type="http://schemas.openxmlformats.org/officeDocument/2006/relationships/notesSlide" Target="../notesSlides/notesSlide18.xml"/><Relationship Id="rId4" Type="http://schemas.openxmlformats.org/officeDocument/2006/relationships/slideLayout" Target="../slideLayouts/slideLayout2.xml"/><Relationship Id="rId3" Type="http://schemas.openxmlformats.org/officeDocument/2006/relationships/image" Target="../media/image4.png"/><Relationship Id="rId2" Type="http://schemas.microsoft.com/office/2007/relationships/media" Target="ppt/slides/ppt/slides/ppt/slides/ppt/slides/ppt/slides/ppt/slides/21.wav" TargetMode="External"/><Relationship Id="rId1" Type="http://schemas.openxmlformats.org/officeDocument/2006/relationships/audio" Target="ppt/slides/ppt/slides/ppt/slides/ppt/slides/ppt/slides/ppt/slides/21.wav" TargetMode="External"/></Relationships>
</file>

<file path=ppt/slides/_rels/slide32.xml.rels><?xml version="1.0" encoding="UTF-8" standalone="yes"?>
<Relationships xmlns="http://schemas.openxmlformats.org/package/2006/relationships"><Relationship Id="rId5" Type="http://schemas.openxmlformats.org/officeDocument/2006/relationships/notesSlide" Target="../notesSlides/notesSlide19.xml"/><Relationship Id="rId4" Type="http://schemas.openxmlformats.org/officeDocument/2006/relationships/slideLayout" Target="../slideLayouts/slideLayout2.xml"/><Relationship Id="rId3" Type="http://schemas.openxmlformats.org/officeDocument/2006/relationships/image" Target="../media/image4.png"/><Relationship Id="rId2" Type="http://schemas.microsoft.com/office/2007/relationships/media" Target="ppt/slides/ppt/slides/ppt/slides/ppt/slides/ppt/slides/ppt/slides/22.wav" TargetMode="External"/><Relationship Id="rId1" Type="http://schemas.openxmlformats.org/officeDocument/2006/relationships/audio" Target="ppt/slides/ppt/slides/ppt/slides/ppt/slides/ppt/slides/ppt/slides/22.wav" TargetMode="External"/></Relationships>
</file>

<file path=ppt/slides/_rels/slide33.xml.rels><?xml version="1.0" encoding="UTF-8" standalone="yes"?>
<Relationships xmlns="http://schemas.openxmlformats.org/package/2006/relationships"><Relationship Id="rId6" Type="http://schemas.openxmlformats.org/officeDocument/2006/relationships/notesSlide" Target="../notesSlides/notesSlide20.xml"/><Relationship Id="rId5" Type="http://schemas.openxmlformats.org/officeDocument/2006/relationships/slideLayout" Target="../slideLayouts/slideLayout2.xml"/><Relationship Id="rId4" Type="http://schemas.openxmlformats.org/officeDocument/2006/relationships/image" Target="../media/image4.png"/><Relationship Id="rId3" Type="http://schemas.microsoft.com/office/2007/relationships/media" Target="ppt/slides/ppt/slides/ppt/slides/ppt/slides/ppt/slides/ppt/slides/23.wav" TargetMode="External"/><Relationship Id="rId2" Type="http://schemas.openxmlformats.org/officeDocument/2006/relationships/audio" Target="ppt/slides/ppt/slides/ppt/slides/ppt/slides/ppt/slides/ppt/slides/23.wav" TargetMode="External"/><Relationship Id="rId1" Type="http://schemas.openxmlformats.org/officeDocument/2006/relationships/hyperlink" Target="file:///H:\&#36229;&#38142;&#25509;&#20869;&#23481;\&#20826;&#21592;&#27719;&#25253;&#21046;&#24230;&#26723;&#26696;(&#20363;6.0).doc" TargetMode="External"/></Relationships>
</file>

<file path=ppt/slides/_rels/slide34.xml.rels><?xml version="1.0" encoding="UTF-8" standalone="yes"?>
<Relationships xmlns="http://schemas.openxmlformats.org/package/2006/relationships"><Relationship Id="rId5" Type="http://schemas.openxmlformats.org/officeDocument/2006/relationships/notesSlide" Target="../notesSlides/notesSlide21.xml"/><Relationship Id="rId4" Type="http://schemas.openxmlformats.org/officeDocument/2006/relationships/slideLayout" Target="../slideLayouts/slideLayout2.xml"/><Relationship Id="rId3" Type="http://schemas.openxmlformats.org/officeDocument/2006/relationships/image" Target="../media/image4.png"/><Relationship Id="rId2" Type="http://schemas.microsoft.com/office/2007/relationships/media" Target="ppt/slides/ppt/slides/ppt/slides/ppt/slides/ppt/slides/ppt/slides/24.wav" TargetMode="External"/><Relationship Id="rId1" Type="http://schemas.openxmlformats.org/officeDocument/2006/relationships/audio" Target="ppt/slides/ppt/slides/ppt/slides/ppt/slides/ppt/slides/ppt/slides/24.wav" TargetMode="External"/></Relationships>
</file>

<file path=ppt/slides/_rels/slide35.xml.rels><?xml version="1.0" encoding="UTF-8" standalone="yes"?>
<Relationships xmlns="http://schemas.openxmlformats.org/package/2006/relationships"><Relationship Id="rId5" Type="http://schemas.openxmlformats.org/officeDocument/2006/relationships/notesSlide" Target="../notesSlides/notesSlide22.xml"/><Relationship Id="rId4" Type="http://schemas.openxmlformats.org/officeDocument/2006/relationships/slideLayout" Target="../slideLayouts/slideLayout2.xml"/><Relationship Id="rId3" Type="http://schemas.openxmlformats.org/officeDocument/2006/relationships/image" Target="../media/image4.png"/><Relationship Id="rId2" Type="http://schemas.microsoft.com/office/2007/relationships/media" Target="ppt/slides/ppt/slides/ppt/slides/ppt/slides/ppt/slides/ppt/slides/25.wav" TargetMode="External"/><Relationship Id="rId1" Type="http://schemas.openxmlformats.org/officeDocument/2006/relationships/audio" Target="ppt/slides/ppt/slides/ppt/slides/ppt/slides/ppt/slides/ppt/slides/25.wav" TargetMode="External"/></Relationships>
</file>

<file path=ppt/slides/_rels/slide36.xml.rels><?xml version="1.0" encoding="UTF-8" standalone="yes"?>
<Relationships xmlns="http://schemas.openxmlformats.org/package/2006/relationships"><Relationship Id="rId7" Type="http://schemas.openxmlformats.org/officeDocument/2006/relationships/notesSlide" Target="../notesSlides/notesSlide23.xml"/><Relationship Id="rId6" Type="http://schemas.openxmlformats.org/officeDocument/2006/relationships/slideLayout" Target="../slideLayouts/slideLayout2.xml"/><Relationship Id="rId5" Type="http://schemas.openxmlformats.org/officeDocument/2006/relationships/image" Target="../media/image4.png"/><Relationship Id="rId4" Type="http://schemas.microsoft.com/office/2007/relationships/media" Target="ppt/slides/ppt/slides/ppt/slides/ppt/slides/ppt/slides/ppt/slides/26.wav" TargetMode="External"/><Relationship Id="rId3" Type="http://schemas.openxmlformats.org/officeDocument/2006/relationships/audio" Target="ppt/slides/ppt/slides/ppt/slides/ppt/slides/ppt/slides/ppt/slides/26.wav" TargetMode="External"/><Relationship Id="rId2" Type="http://schemas.openxmlformats.org/officeDocument/2006/relationships/hyperlink" Target="file:///H:\&#36229;&#38142;&#25509;&#20869;&#23481;\&#32676;&#20247;&#35780;&#35758;&#20826;&#21592;&#24178;&#37096;&#24847;&#35265;&#34920;&#65288;&#20363;7.2&#65289;.doc" TargetMode="External"/><Relationship Id="rId1" Type="http://schemas.openxmlformats.org/officeDocument/2006/relationships/hyperlink" Target="file:///H:\&#36229;&#38142;&#25509;&#20869;&#23481;\&#20013;&#38431;&#27665;&#20027;&#35780;&#35758;&#20826;&#21592;&#23454;&#26045;&#26041;&#26696;(&#20363;7.1).doc" TargetMode="External"/></Relationships>
</file>

<file path=ppt/slides/_rels/slide37.xml.rels><?xml version="1.0" encoding="UTF-8" standalone="yes"?>
<Relationships xmlns="http://schemas.openxmlformats.org/package/2006/relationships"><Relationship Id="rId5" Type="http://schemas.openxmlformats.org/officeDocument/2006/relationships/notesSlide" Target="../notesSlides/notesSlide24.xml"/><Relationship Id="rId4" Type="http://schemas.openxmlformats.org/officeDocument/2006/relationships/slideLayout" Target="../slideLayouts/slideLayout2.xml"/><Relationship Id="rId3" Type="http://schemas.openxmlformats.org/officeDocument/2006/relationships/image" Target="../media/image4.png"/><Relationship Id="rId2" Type="http://schemas.microsoft.com/office/2007/relationships/media" Target="ppt/slides/ppt/slides/ppt/slides/ppt/slides/ppt/slides/ppt/slides/27.wav" TargetMode="External"/><Relationship Id="rId1" Type="http://schemas.openxmlformats.org/officeDocument/2006/relationships/audio" Target="ppt/slides/ppt/slides/ppt/slides/ppt/slides/ppt/slides/ppt/slides/27.wav" TargetMode="Externa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076" name="Rectangle 4"/>
          <p:cNvSpPr>
            <a:spLocks noGrp="1" noChangeArrowheads="1"/>
          </p:cNvSpPr>
          <p:nvPr>
            <p:ph type="ctrTitle"/>
          </p:nvPr>
        </p:nvSpPr>
        <p:spPr>
          <a:xfrm>
            <a:off x="971550" y="1241425"/>
            <a:ext cx="7467600" cy="4779963"/>
          </a:xfrm>
        </p:spPr>
        <p:txBody>
          <a:bodyPr vert="horz" wrap="square" lIns="91440" tIns="45720" rIns="91440" bIns="45720" numCol="1" anchor="ctr" anchorCtr="0" compatLnSpc="1"/>
          <a:p>
            <a:pPr eaLnBrk="1" hangingPunct="1"/>
            <a:r>
              <a:rPr lang="zh-CN" altLang="en-US" sz="4000" b="1" dirty="0">
                <a:solidFill>
                  <a:srgbClr val="A50021"/>
                </a:solidFill>
                <a:effectLst>
                  <a:outerShdw blurRad="38100" dist="38100" dir="2700000">
                    <a:srgbClr val="000000"/>
                  </a:outerShdw>
                </a:effectLst>
                <a:ea typeface="黑体" panose="02010609060101010101" pitchFamily="2" charset="-122"/>
              </a:rPr>
              <a:t>党支部七项组织生活制度</a:t>
            </a:r>
            <a:br>
              <a:rPr lang="zh-CN" altLang="en-US" b="1" dirty="0">
                <a:effectLst>
                  <a:outerShdw blurRad="38100" dist="38100" dir="2700000">
                    <a:srgbClr val="FFFFFF"/>
                  </a:outerShdw>
                </a:effectLst>
              </a:rPr>
            </a:br>
            <a:br>
              <a:rPr lang="zh-CN" altLang="en-US" b="1" dirty="0">
                <a:effectLst>
                  <a:outerShdw blurRad="38100" dist="38100" dir="2700000">
                    <a:srgbClr val="FFFFFF"/>
                  </a:outerShdw>
                </a:effectLst>
              </a:rPr>
            </a:br>
            <a:br>
              <a:rPr lang="zh-CN" altLang="en-US" b="1" dirty="0">
                <a:effectLst>
                  <a:outerShdw blurRad="38100" dist="38100" dir="2700000">
                    <a:srgbClr val="FFFFFF"/>
                  </a:outerShdw>
                </a:effectLst>
              </a:rPr>
            </a:br>
            <a:br>
              <a:rPr lang="zh-CN" altLang="en-US" sz="2000" b="1" dirty="0">
                <a:effectLst>
                  <a:outerShdw blurRad="38100" dist="38100" dir="2700000">
                    <a:srgbClr val="FFFFFF"/>
                  </a:outerShdw>
                </a:effectLst>
              </a:rPr>
            </a:br>
            <a:br>
              <a:rPr lang="zh-CN" altLang="en-US" sz="2000" b="1" dirty="0">
                <a:effectLst>
                  <a:outerShdw blurRad="38100" dist="38100" dir="2700000">
                    <a:srgbClr val="FFFFFF"/>
                  </a:outerShdw>
                </a:effectLst>
              </a:rPr>
            </a:br>
            <a:r>
              <a:rPr lang="zh-CN" altLang="en-US" sz="2000" b="1" dirty="0">
                <a:effectLst>
                  <a:outerShdw blurRad="38100" dist="38100" dir="2700000">
                    <a:srgbClr val="FFFFFF"/>
                  </a:outerShdw>
                </a:effectLst>
              </a:rPr>
              <a:t>濮阳市质量技术监督检验测试中心</a:t>
            </a:r>
            <a:br>
              <a:rPr lang="zh-CN" altLang="en-US" sz="2000" b="1" dirty="0">
                <a:effectLst>
                  <a:outerShdw blurRad="38100" dist="38100" dir="2700000">
                    <a:srgbClr val="FFFFFF"/>
                  </a:outerShdw>
                </a:effectLst>
              </a:rPr>
            </a:br>
            <a:r>
              <a:rPr lang="en-US" altLang="zh-CN" sz="2000" b="1">
                <a:effectLst>
                  <a:outerShdw blurRad="38100" dist="38100" dir="2700000">
                    <a:srgbClr val="FFFFFF"/>
                  </a:outerShdw>
                </a:effectLst>
              </a:rPr>
              <a:t>2017</a:t>
            </a:r>
            <a:r>
              <a:rPr lang="zh-CN" altLang="en-US" sz="2000" b="1" dirty="0">
                <a:effectLst>
                  <a:outerShdw blurRad="38100" dist="38100" dir="2700000">
                    <a:srgbClr val="FFFFFF"/>
                  </a:outerShdw>
                </a:effectLst>
              </a:rPr>
              <a:t>年</a:t>
            </a:r>
            <a:r>
              <a:rPr lang="en-US" altLang="zh-CN" sz="2000" b="1">
                <a:effectLst>
                  <a:outerShdw blurRad="38100" dist="38100" dir="2700000">
                    <a:srgbClr val="FFFFFF"/>
                  </a:outerShdw>
                </a:effectLst>
              </a:rPr>
              <a:t>07</a:t>
            </a:r>
            <a:r>
              <a:rPr lang="zh-CN" altLang="en-US" sz="2000" b="1" dirty="0">
                <a:effectLst>
                  <a:outerShdw blurRad="38100" dist="38100" dir="2700000">
                    <a:srgbClr val="FFFFFF"/>
                  </a:outerShdw>
                </a:effectLst>
              </a:rPr>
              <a:t>月</a:t>
            </a:r>
            <a:endParaRPr lang="zh-CN" altLang="en-US" sz="2000" b="1" dirty="0">
              <a:effectLst>
                <a:outerShdw blurRad="38100" dist="38100" dir="2700000">
                  <a:srgbClr val="FFFFFF"/>
                </a:outerShdw>
              </a:effectLst>
            </a:endParaRPr>
          </a:p>
        </p:txBody>
      </p:sp>
    </p:spTree>
  </p:cSld>
  <p:clrMapOvr>
    <a:masterClrMapping/>
  </p:clrMapOvr>
  <mc:AlternateContent xmlns:mc="http://schemas.openxmlformats.org/markup-compatibility/2006">
    <mc:Choice xmlns:p14="http://schemas.microsoft.com/office/powerpoint/2010/main" Requires="p14">
      <p:transition p14:dur="25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grpId="0" nodeType="withEffect">
                                  <p:stCondLst>
                                    <p:cond delay="0"/>
                                  </p:stCondLst>
                                  <p:childTnLst>
                                    <p:set>
                                      <p:cBhvr>
                                        <p:cTn id="6" dur="1" fill="hold">
                                          <p:stCondLst>
                                            <p:cond delay="0"/>
                                          </p:stCondLst>
                                        </p:cTn>
                                        <p:tgtEl>
                                          <p:spTgt spid="3076"/>
                                        </p:tgtEl>
                                        <p:attrNameLst>
                                          <p:attrName>style.visibility</p:attrName>
                                        </p:attrNameLst>
                                      </p:cBhvr>
                                      <p:to>
                                        <p:strVal val="visible"/>
                                      </p:to>
                                    </p:set>
                                    <p:animEffect transition="in" filter="diamond(out)">
                                      <p:cBhvr>
                                        <p:cTn id="7" dur="500"/>
                                        <p:tgtEl>
                                          <p:spTgt spid="3076"/>
                                        </p:tgtEl>
                                      </p:cBhvr>
                                    </p:animEffect>
                                  </p:childTnLst>
                                </p:cTn>
                              </p:par>
                            </p:childTnLst>
                          </p:cTn>
                        </p:par>
                      </p:childTnLst>
                    </p:cTn>
                  </p:par>
                  <p:par>
                    <p:cTn id="8" fill="hold">
                      <p:stCondLst>
                        <p:cond delay="indefinite"/>
                      </p:stCondLst>
                      <p:childTnLst>
                        <p:par>
                          <p:cTn id="9" fill="hold">
                            <p:stCondLst>
                              <p:cond delay="0"/>
                            </p:stCondLst>
                            <p:childTnLst>
                              <p:par>
                                <p:cTn id="10" presetID="55" presetClass="entr" presetSubtype="0" fill="hold" grpId="1" nodeType="clickEffect">
                                  <p:stCondLst>
                                    <p:cond delay="0"/>
                                  </p:stCondLst>
                                  <p:childTnLst>
                                    <p:set>
                                      <p:cBhvr>
                                        <p:cTn id="11" dur="1" fill="hold">
                                          <p:stCondLst>
                                            <p:cond delay="0"/>
                                          </p:stCondLst>
                                        </p:cTn>
                                        <p:tgtEl>
                                          <p:spTgt spid="3076"/>
                                        </p:tgtEl>
                                        <p:attrNameLst>
                                          <p:attrName>style.visibility</p:attrName>
                                        </p:attrNameLst>
                                      </p:cBhvr>
                                      <p:to>
                                        <p:strVal val="visible"/>
                                      </p:to>
                                    </p:set>
                                    <p:anim calcmode="lin" valueType="num">
                                      <p:cBhvr>
                                        <p:cTn id="12" dur="500" fill="hold"/>
                                        <p:tgtEl>
                                          <p:spTgt spid="3076"/>
                                        </p:tgtEl>
                                        <p:attrNameLst>
                                          <p:attrName>ppt_w</p:attrName>
                                        </p:attrNameLst>
                                      </p:cBhvr>
                                      <p:tavLst>
                                        <p:tav tm="0">
                                          <p:val>
                                            <p:strVal val="#ppt_w*0.70"/>
                                          </p:val>
                                        </p:tav>
                                        <p:tav tm="100000">
                                          <p:val>
                                            <p:strVal val="#ppt_w"/>
                                          </p:val>
                                        </p:tav>
                                      </p:tavLst>
                                    </p:anim>
                                    <p:anim calcmode="lin" valueType="num">
                                      <p:cBhvr>
                                        <p:cTn id="13" dur="500" fill="hold"/>
                                        <p:tgtEl>
                                          <p:spTgt spid="3076"/>
                                        </p:tgtEl>
                                        <p:attrNameLst>
                                          <p:attrName>ppt_h</p:attrName>
                                        </p:attrNameLst>
                                      </p:cBhvr>
                                      <p:tavLst>
                                        <p:tav tm="0">
                                          <p:val>
                                            <p:strVal val="#ppt_h"/>
                                          </p:val>
                                        </p:tav>
                                        <p:tav tm="100000">
                                          <p:val>
                                            <p:strVal val="#ppt_h"/>
                                          </p:val>
                                        </p:tav>
                                      </p:tavLst>
                                    </p:anim>
                                    <p:animEffect transition="in" filter="fade">
                                      <p:cBhvr>
                                        <p:cTn id="14" dur="500"/>
                                        <p:tgtEl>
                                          <p:spTgt spid="30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6" grpId="0"/>
      <p:bldP spid="3076" grpId="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144" name="Text Box 48"/>
          <p:cNvSpPr txBox="1"/>
          <p:nvPr/>
        </p:nvSpPr>
        <p:spPr>
          <a:xfrm>
            <a:off x="1042988" y="1844675"/>
            <a:ext cx="511175" cy="3509963"/>
          </a:xfrm>
          <a:prstGeom prst="rect">
            <a:avLst/>
          </a:prstGeom>
          <a:solidFill>
            <a:srgbClr val="FFFF99">
              <a:alpha val="79999"/>
            </a:srgbClr>
          </a:solidFill>
          <a:ln w="12700" cap="flat" cmpd="sng">
            <a:solidFill>
              <a:srgbClr val="FF0000"/>
            </a:solidFill>
            <a:prstDash val="solid"/>
            <a:miter/>
            <a:headEnd type="none" w="med" len="med"/>
            <a:tailEnd type="none" w="med" len="med"/>
          </a:ln>
        </p:spPr>
        <p:txBody>
          <a:bodyPr vert="eaVert" lIns="0" tIns="0" rIns="0" bIns="0" anchor="ctr" anchorCtr="1"/>
          <a:p>
            <a:pPr algn="ctr"/>
            <a:r>
              <a:rPr lang="zh-CN" altLang="en-US" sz="2000" dirty="0">
                <a:latin typeface="隶书" panose="02010509060101010101" pitchFamily="49" charset="-122"/>
                <a:ea typeface="隶书" panose="02010509060101010101" pitchFamily="49" charset="-122"/>
              </a:rPr>
              <a:t>党支部七项组织生活制度</a:t>
            </a:r>
            <a:endParaRPr lang="zh-CN" altLang="en-US" sz="2000" dirty="0">
              <a:latin typeface="隶书" panose="02010509060101010101" pitchFamily="49" charset="-122"/>
              <a:ea typeface="隶书" panose="02010509060101010101" pitchFamily="49" charset="-122"/>
            </a:endParaRPr>
          </a:p>
        </p:txBody>
      </p:sp>
      <p:grpSp>
        <p:nvGrpSpPr>
          <p:cNvPr id="2" name="Group 49"/>
          <p:cNvGrpSpPr/>
          <p:nvPr/>
        </p:nvGrpSpPr>
        <p:grpSpPr>
          <a:xfrm>
            <a:off x="1581150" y="1827213"/>
            <a:ext cx="2947988" cy="1766887"/>
            <a:chOff x="996" y="1287"/>
            <a:chExt cx="1857" cy="1113"/>
          </a:xfrm>
        </p:grpSpPr>
        <p:sp>
          <p:nvSpPr>
            <p:cNvPr id="3117" name="Line 50"/>
            <p:cNvSpPr/>
            <p:nvPr/>
          </p:nvSpPr>
          <p:spPr>
            <a:xfrm>
              <a:off x="1236" y="1287"/>
              <a:ext cx="0" cy="1113"/>
            </a:xfrm>
            <a:prstGeom prst="line">
              <a:avLst/>
            </a:prstGeom>
            <a:ln w="15875" cap="flat" cmpd="sng">
              <a:solidFill>
                <a:srgbClr val="FF0000"/>
              </a:solidFill>
              <a:prstDash val="solid"/>
              <a:headEnd type="none" w="med" len="med"/>
              <a:tailEnd type="none" w="med" len="med"/>
            </a:ln>
          </p:spPr>
        </p:sp>
        <p:sp>
          <p:nvSpPr>
            <p:cNvPr id="3118" name="Line 51"/>
            <p:cNvSpPr/>
            <p:nvPr/>
          </p:nvSpPr>
          <p:spPr>
            <a:xfrm flipV="1">
              <a:off x="996" y="2400"/>
              <a:ext cx="240" cy="0"/>
            </a:xfrm>
            <a:prstGeom prst="line">
              <a:avLst/>
            </a:prstGeom>
            <a:ln w="15875" cap="flat" cmpd="sng">
              <a:solidFill>
                <a:srgbClr val="FF0000"/>
              </a:solidFill>
              <a:prstDash val="solid"/>
              <a:headEnd type="none" w="med" len="med"/>
              <a:tailEnd type="none" w="med" len="med"/>
            </a:ln>
          </p:spPr>
        </p:sp>
        <p:sp>
          <p:nvSpPr>
            <p:cNvPr id="3119" name="Line 52"/>
            <p:cNvSpPr/>
            <p:nvPr/>
          </p:nvSpPr>
          <p:spPr>
            <a:xfrm>
              <a:off x="1236" y="1287"/>
              <a:ext cx="193" cy="1"/>
            </a:xfrm>
            <a:prstGeom prst="line">
              <a:avLst/>
            </a:prstGeom>
            <a:ln w="12700" cap="flat" cmpd="sng">
              <a:solidFill>
                <a:srgbClr val="FF0000"/>
              </a:solidFill>
              <a:prstDash val="solid"/>
              <a:headEnd type="none" w="med" len="med"/>
              <a:tailEnd type="triangle" w="med" len="med"/>
            </a:ln>
          </p:spPr>
        </p:sp>
        <p:sp>
          <p:nvSpPr>
            <p:cNvPr id="3120" name="Line 53"/>
            <p:cNvSpPr/>
            <p:nvPr/>
          </p:nvSpPr>
          <p:spPr>
            <a:xfrm>
              <a:off x="2660" y="1287"/>
              <a:ext cx="193" cy="0"/>
            </a:xfrm>
            <a:prstGeom prst="line">
              <a:avLst/>
            </a:prstGeom>
            <a:ln w="12700" cap="flat" cmpd="sng">
              <a:solidFill>
                <a:srgbClr val="FF0000"/>
              </a:solidFill>
              <a:prstDash val="solid"/>
              <a:headEnd type="none" w="med" len="med"/>
              <a:tailEnd type="triangle" w="med" len="med"/>
            </a:ln>
          </p:spPr>
        </p:sp>
      </p:grpSp>
      <p:grpSp>
        <p:nvGrpSpPr>
          <p:cNvPr id="3" name="Group 54"/>
          <p:cNvGrpSpPr/>
          <p:nvPr/>
        </p:nvGrpSpPr>
        <p:grpSpPr>
          <a:xfrm>
            <a:off x="2268538" y="1341438"/>
            <a:ext cx="5688012" cy="800100"/>
            <a:chOff x="1429" y="1103"/>
            <a:chExt cx="3543" cy="368"/>
          </a:xfrm>
        </p:grpSpPr>
        <p:sp>
          <p:nvSpPr>
            <p:cNvPr id="3115" name="Text Box 55">
              <a:hlinkClick r:id="" action="ppaction://noaction"/>
            </p:cNvPr>
            <p:cNvSpPr txBox="1"/>
            <p:nvPr/>
          </p:nvSpPr>
          <p:spPr>
            <a:xfrm>
              <a:off x="1429" y="1195"/>
              <a:ext cx="1225" cy="184"/>
            </a:xfrm>
            <a:prstGeom prst="rect">
              <a:avLst/>
            </a:prstGeom>
            <a:solidFill>
              <a:srgbClr val="FFFF99">
                <a:alpha val="79999"/>
              </a:srgbClr>
            </a:solidFill>
            <a:ln w="12700" cap="flat" cmpd="sng">
              <a:solidFill>
                <a:srgbClr val="FF0000"/>
              </a:solidFill>
              <a:prstDash val="solid"/>
              <a:miter/>
              <a:headEnd type="none" w="med" len="med"/>
              <a:tailEnd type="none" w="med" len="med"/>
            </a:ln>
          </p:spPr>
          <p:txBody>
            <a:bodyPr lIns="0" tIns="0" rIns="0" bIns="0" anchor="ctr" anchorCtr="1"/>
            <a:p>
              <a:pPr algn="ctr"/>
              <a:r>
                <a:rPr lang="zh-CN" altLang="en-US" sz="1500" b="1" dirty="0">
                  <a:latin typeface="楷体_GB2312" pitchFamily="49" charset="-122"/>
                  <a:ea typeface="楷体_GB2312" pitchFamily="49" charset="-122"/>
                </a:rPr>
                <a:t>会  议  制  度</a:t>
              </a:r>
              <a:endParaRPr lang="zh-CN" altLang="en-US" sz="1500" b="1" dirty="0">
                <a:latin typeface="楷体_GB2312" pitchFamily="49" charset="-122"/>
                <a:ea typeface="楷体_GB2312" pitchFamily="49" charset="-122"/>
              </a:endParaRPr>
            </a:p>
          </p:txBody>
        </p:sp>
        <p:sp>
          <p:nvSpPr>
            <p:cNvPr id="3116" name="Text Box 56"/>
            <p:cNvSpPr txBox="1"/>
            <p:nvPr/>
          </p:nvSpPr>
          <p:spPr>
            <a:xfrm>
              <a:off x="2847" y="1103"/>
              <a:ext cx="2125" cy="368"/>
            </a:xfrm>
            <a:prstGeom prst="rect">
              <a:avLst/>
            </a:prstGeom>
            <a:solidFill>
              <a:srgbClr val="FFFF99">
                <a:alpha val="79999"/>
              </a:srgbClr>
            </a:solidFill>
            <a:ln w="12700" cap="flat" cmpd="sng">
              <a:solidFill>
                <a:srgbClr val="FF0000"/>
              </a:solidFill>
              <a:prstDash val="solid"/>
              <a:miter/>
              <a:headEnd type="none" w="med" len="med"/>
              <a:tailEnd type="none" w="med" len="med"/>
            </a:ln>
          </p:spPr>
          <p:txBody>
            <a:bodyPr lIns="0" tIns="0" rIns="0" bIns="0" anchor="ctr" anchorCtr="1"/>
            <a:p>
              <a:pPr algn="ctr"/>
              <a:r>
                <a:rPr lang="zh-CN" altLang="en-US" sz="1500" dirty="0">
                  <a:latin typeface="楷体_GB2312" pitchFamily="49" charset="-122"/>
                  <a:ea typeface="楷体_GB2312" pitchFamily="49" charset="-122"/>
                </a:rPr>
                <a:t>支部党员大会每年度不少于一次，党小组会每季度至少一次，支委会每半年一次或根据需要召开</a:t>
              </a:r>
              <a:endParaRPr lang="zh-CN" altLang="en-US" sz="1500" dirty="0">
                <a:latin typeface="楷体_GB2312" pitchFamily="49" charset="-122"/>
                <a:ea typeface="楷体_GB2312" pitchFamily="49" charset="-122"/>
              </a:endParaRPr>
            </a:p>
          </p:txBody>
        </p:sp>
      </p:grpSp>
      <p:grpSp>
        <p:nvGrpSpPr>
          <p:cNvPr id="4" name="Group 57"/>
          <p:cNvGrpSpPr/>
          <p:nvPr/>
        </p:nvGrpSpPr>
        <p:grpSpPr>
          <a:xfrm>
            <a:off x="1981200" y="2446338"/>
            <a:ext cx="2565400" cy="0"/>
            <a:chOff x="1248" y="1677"/>
            <a:chExt cx="1616" cy="0"/>
          </a:xfrm>
        </p:grpSpPr>
        <p:sp>
          <p:nvSpPr>
            <p:cNvPr id="3113" name="Line 58"/>
            <p:cNvSpPr/>
            <p:nvPr/>
          </p:nvSpPr>
          <p:spPr>
            <a:xfrm>
              <a:off x="1248" y="1677"/>
              <a:ext cx="193" cy="0"/>
            </a:xfrm>
            <a:prstGeom prst="line">
              <a:avLst/>
            </a:prstGeom>
            <a:ln w="12700" cap="flat" cmpd="sng">
              <a:solidFill>
                <a:srgbClr val="FF0000"/>
              </a:solidFill>
              <a:prstDash val="solid"/>
              <a:headEnd type="none" w="med" len="med"/>
              <a:tailEnd type="triangle" w="med" len="med"/>
            </a:ln>
          </p:spPr>
        </p:sp>
        <p:sp>
          <p:nvSpPr>
            <p:cNvPr id="3114" name="Line 59"/>
            <p:cNvSpPr/>
            <p:nvPr/>
          </p:nvSpPr>
          <p:spPr>
            <a:xfrm>
              <a:off x="2672" y="1677"/>
              <a:ext cx="192" cy="0"/>
            </a:xfrm>
            <a:prstGeom prst="line">
              <a:avLst/>
            </a:prstGeom>
            <a:ln w="12700" cap="flat" cmpd="sng">
              <a:solidFill>
                <a:srgbClr val="FF0000"/>
              </a:solidFill>
              <a:prstDash val="solid"/>
              <a:headEnd type="none" w="med" len="med"/>
              <a:tailEnd type="triangle" w="med" len="med"/>
            </a:ln>
          </p:spPr>
        </p:sp>
      </p:grpSp>
      <p:grpSp>
        <p:nvGrpSpPr>
          <p:cNvPr id="5" name="Group 60"/>
          <p:cNvGrpSpPr/>
          <p:nvPr/>
        </p:nvGrpSpPr>
        <p:grpSpPr>
          <a:xfrm>
            <a:off x="2268538" y="2852738"/>
            <a:ext cx="5624512" cy="293687"/>
            <a:chOff x="1441" y="1584"/>
            <a:chExt cx="3543" cy="185"/>
          </a:xfrm>
        </p:grpSpPr>
        <p:sp>
          <p:nvSpPr>
            <p:cNvPr id="3111" name="Text Box 61">
              <a:hlinkClick r:id="" action="ppaction://noaction"/>
            </p:cNvPr>
            <p:cNvSpPr txBox="1"/>
            <p:nvPr/>
          </p:nvSpPr>
          <p:spPr>
            <a:xfrm>
              <a:off x="1441" y="1584"/>
              <a:ext cx="1225" cy="184"/>
            </a:xfrm>
            <a:prstGeom prst="rect">
              <a:avLst/>
            </a:prstGeom>
            <a:solidFill>
              <a:srgbClr val="FFFF99">
                <a:alpha val="79999"/>
              </a:srgbClr>
            </a:solidFill>
            <a:ln w="12700" cap="flat" cmpd="sng">
              <a:solidFill>
                <a:srgbClr val="FF0000"/>
              </a:solidFill>
              <a:prstDash val="solid"/>
              <a:miter/>
              <a:headEnd type="none" w="med" len="med"/>
              <a:tailEnd type="none" w="med" len="med"/>
            </a:ln>
          </p:spPr>
          <p:txBody>
            <a:bodyPr lIns="0" tIns="0" rIns="0" bIns="0" anchor="ctr" anchorCtr="1"/>
            <a:p>
              <a:pPr algn="ctr"/>
              <a:r>
                <a:rPr lang="zh-CN" altLang="en-US" sz="1500" b="1" dirty="0">
                  <a:latin typeface="楷体_GB2312" pitchFamily="49" charset="-122"/>
                  <a:ea typeface="楷体_GB2312" pitchFamily="49" charset="-122"/>
                </a:rPr>
                <a:t>党  日  制  度</a:t>
              </a:r>
              <a:endParaRPr lang="zh-CN" altLang="en-US" sz="1500" b="1" dirty="0">
                <a:latin typeface="楷体_GB2312" pitchFamily="49" charset="-122"/>
                <a:ea typeface="楷体_GB2312" pitchFamily="49" charset="-122"/>
              </a:endParaRPr>
            </a:p>
          </p:txBody>
        </p:sp>
        <p:sp>
          <p:nvSpPr>
            <p:cNvPr id="3112" name="Text Box 62"/>
            <p:cNvSpPr txBox="1"/>
            <p:nvPr/>
          </p:nvSpPr>
          <p:spPr>
            <a:xfrm>
              <a:off x="2859" y="1584"/>
              <a:ext cx="2125" cy="185"/>
            </a:xfrm>
            <a:prstGeom prst="rect">
              <a:avLst/>
            </a:prstGeom>
            <a:solidFill>
              <a:srgbClr val="FFFF99">
                <a:alpha val="79999"/>
              </a:srgbClr>
            </a:solidFill>
            <a:ln w="12700" cap="flat" cmpd="sng">
              <a:solidFill>
                <a:srgbClr val="FF0000"/>
              </a:solidFill>
              <a:prstDash val="solid"/>
              <a:miter/>
              <a:headEnd type="none" w="med" len="med"/>
              <a:tailEnd type="none" w="med" len="med"/>
            </a:ln>
          </p:spPr>
          <p:txBody>
            <a:bodyPr lIns="0" tIns="0" rIns="0" bIns="0" anchor="ctr" anchorCtr="1"/>
            <a:p>
              <a:pPr algn="ctr"/>
              <a:r>
                <a:rPr lang="zh-CN" altLang="en-US" sz="1500" dirty="0">
                  <a:latin typeface="楷体_GB2312" pitchFamily="49" charset="-122"/>
                  <a:ea typeface="楷体_GB2312" pitchFamily="49" charset="-122"/>
                </a:rPr>
                <a:t>每周半天用于党的活动</a:t>
              </a:r>
              <a:endParaRPr lang="zh-CN" altLang="en-US" sz="1500" dirty="0">
                <a:latin typeface="楷体_GB2312" pitchFamily="49" charset="-122"/>
                <a:ea typeface="楷体_GB2312" pitchFamily="49" charset="-122"/>
              </a:endParaRPr>
            </a:p>
          </p:txBody>
        </p:sp>
      </p:grpSp>
      <p:grpSp>
        <p:nvGrpSpPr>
          <p:cNvPr id="6" name="Group 63"/>
          <p:cNvGrpSpPr/>
          <p:nvPr/>
        </p:nvGrpSpPr>
        <p:grpSpPr>
          <a:xfrm>
            <a:off x="1979613" y="2997200"/>
            <a:ext cx="2568575" cy="0"/>
            <a:chOff x="1248" y="2016"/>
            <a:chExt cx="1618" cy="0"/>
          </a:xfrm>
        </p:grpSpPr>
        <p:sp>
          <p:nvSpPr>
            <p:cNvPr id="3109" name="Line 64"/>
            <p:cNvSpPr/>
            <p:nvPr/>
          </p:nvSpPr>
          <p:spPr>
            <a:xfrm flipV="1">
              <a:off x="1248" y="2016"/>
              <a:ext cx="192" cy="0"/>
            </a:xfrm>
            <a:prstGeom prst="line">
              <a:avLst/>
            </a:prstGeom>
            <a:ln w="12700" cap="flat" cmpd="sng">
              <a:solidFill>
                <a:srgbClr val="FF0000"/>
              </a:solidFill>
              <a:prstDash val="solid"/>
              <a:headEnd type="none" w="med" len="med"/>
              <a:tailEnd type="triangle" w="med" len="med"/>
            </a:ln>
          </p:spPr>
        </p:sp>
        <p:sp>
          <p:nvSpPr>
            <p:cNvPr id="3110" name="Line 65"/>
            <p:cNvSpPr/>
            <p:nvPr/>
          </p:nvSpPr>
          <p:spPr>
            <a:xfrm flipV="1">
              <a:off x="2676" y="2016"/>
              <a:ext cx="190" cy="0"/>
            </a:xfrm>
            <a:prstGeom prst="line">
              <a:avLst/>
            </a:prstGeom>
            <a:ln w="12700" cap="flat" cmpd="sng">
              <a:solidFill>
                <a:srgbClr val="FF0000"/>
              </a:solidFill>
              <a:prstDash val="solid"/>
              <a:headEnd type="none" w="med" len="med"/>
              <a:tailEnd type="triangle" w="med" len="med"/>
            </a:ln>
          </p:spPr>
        </p:sp>
      </p:grpSp>
      <p:grpSp>
        <p:nvGrpSpPr>
          <p:cNvPr id="7" name="Group 66"/>
          <p:cNvGrpSpPr/>
          <p:nvPr/>
        </p:nvGrpSpPr>
        <p:grpSpPr>
          <a:xfrm>
            <a:off x="1981200" y="3594100"/>
            <a:ext cx="2554288" cy="0"/>
            <a:chOff x="1248" y="2400"/>
            <a:chExt cx="1609" cy="0"/>
          </a:xfrm>
        </p:grpSpPr>
        <p:sp>
          <p:nvSpPr>
            <p:cNvPr id="3107" name="Line 67"/>
            <p:cNvSpPr/>
            <p:nvPr/>
          </p:nvSpPr>
          <p:spPr>
            <a:xfrm flipV="1">
              <a:off x="1248" y="2400"/>
              <a:ext cx="192" cy="0"/>
            </a:xfrm>
            <a:prstGeom prst="line">
              <a:avLst/>
            </a:prstGeom>
            <a:ln w="12700" cap="flat" cmpd="sng">
              <a:solidFill>
                <a:srgbClr val="FF0000"/>
              </a:solidFill>
              <a:prstDash val="solid"/>
              <a:headEnd type="none" w="med" len="med"/>
              <a:tailEnd type="triangle" w="med" len="med"/>
            </a:ln>
          </p:spPr>
        </p:sp>
        <p:sp>
          <p:nvSpPr>
            <p:cNvPr id="3108" name="Line 68"/>
            <p:cNvSpPr/>
            <p:nvPr/>
          </p:nvSpPr>
          <p:spPr>
            <a:xfrm flipV="1">
              <a:off x="2652" y="2400"/>
              <a:ext cx="205" cy="0"/>
            </a:xfrm>
            <a:prstGeom prst="line">
              <a:avLst/>
            </a:prstGeom>
            <a:ln w="12700" cap="flat" cmpd="sng">
              <a:solidFill>
                <a:srgbClr val="FF0000"/>
              </a:solidFill>
              <a:prstDash val="solid"/>
              <a:headEnd type="none" w="med" len="med"/>
              <a:tailEnd type="triangle" w="med" len="med"/>
            </a:ln>
          </p:spPr>
        </p:sp>
      </p:grpSp>
      <p:grpSp>
        <p:nvGrpSpPr>
          <p:cNvPr id="8" name="Group 69"/>
          <p:cNvGrpSpPr/>
          <p:nvPr/>
        </p:nvGrpSpPr>
        <p:grpSpPr>
          <a:xfrm>
            <a:off x="2268538" y="3429000"/>
            <a:ext cx="5624512" cy="292100"/>
            <a:chOff x="1429" y="2300"/>
            <a:chExt cx="3543" cy="184"/>
          </a:xfrm>
        </p:grpSpPr>
        <p:sp>
          <p:nvSpPr>
            <p:cNvPr id="3105" name="Text Box 70">
              <a:hlinkClick r:id="" action="ppaction://noaction"/>
            </p:cNvPr>
            <p:cNvSpPr txBox="1"/>
            <p:nvPr/>
          </p:nvSpPr>
          <p:spPr>
            <a:xfrm>
              <a:off x="1429" y="2300"/>
              <a:ext cx="1225" cy="183"/>
            </a:xfrm>
            <a:prstGeom prst="rect">
              <a:avLst/>
            </a:prstGeom>
            <a:solidFill>
              <a:srgbClr val="FFFF99">
                <a:alpha val="79999"/>
              </a:srgbClr>
            </a:solidFill>
            <a:ln w="12700" cap="flat" cmpd="sng">
              <a:solidFill>
                <a:srgbClr val="FF0000"/>
              </a:solidFill>
              <a:prstDash val="solid"/>
              <a:miter/>
              <a:headEnd type="none" w="med" len="med"/>
              <a:tailEnd type="none" w="med" len="med"/>
            </a:ln>
          </p:spPr>
          <p:txBody>
            <a:bodyPr lIns="0" tIns="0" rIns="0" bIns="0" anchor="ctr" anchorCtr="1"/>
            <a:p>
              <a:pPr algn="ctr"/>
              <a:endParaRPr lang="en-US" altLang="zh-CN" sz="1500" b="1">
                <a:latin typeface="楷体_GB2312" pitchFamily="49" charset="-122"/>
                <a:ea typeface="楷体_GB2312" pitchFamily="49" charset="-122"/>
              </a:endParaRPr>
            </a:p>
            <a:p>
              <a:pPr algn="ctr"/>
              <a:endParaRPr lang="en-US" altLang="zh-CN" sz="1500" b="1">
                <a:latin typeface="楷体_GB2312" pitchFamily="49" charset="-122"/>
                <a:ea typeface="楷体_GB2312" pitchFamily="49" charset="-122"/>
              </a:endParaRPr>
            </a:p>
            <a:p>
              <a:pPr algn="ctr"/>
              <a:r>
                <a:rPr lang="zh-CN" altLang="en-US" sz="1500" b="1" dirty="0">
                  <a:latin typeface="楷体_GB2312" pitchFamily="49" charset="-122"/>
                  <a:ea typeface="楷体_GB2312" pitchFamily="49" charset="-122"/>
                </a:rPr>
                <a:t>民主生活制度</a:t>
              </a:r>
              <a:endParaRPr lang="zh-CN" altLang="en-US" sz="1500" b="1" dirty="0">
                <a:latin typeface="楷体_GB2312" pitchFamily="49" charset="-122"/>
                <a:ea typeface="楷体_GB2312" pitchFamily="49" charset="-122"/>
              </a:endParaRPr>
            </a:p>
            <a:p>
              <a:pPr algn="ctr"/>
              <a:endParaRPr lang="zh-CN" altLang="en-US" sz="1500" b="1" dirty="0">
                <a:latin typeface="楷体_GB2312" pitchFamily="49" charset="-122"/>
                <a:ea typeface="楷体_GB2312" pitchFamily="49" charset="-122"/>
              </a:endParaRPr>
            </a:p>
            <a:p>
              <a:pPr algn="ctr"/>
              <a:endParaRPr lang="en-US" altLang="zh-CN" sz="1500">
                <a:latin typeface="楷体_GB2312" pitchFamily="49" charset="-122"/>
                <a:ea typeface="楷体_GB2312" pitchFamily="49" charset="-122"/>
              </a:endParaRPr>
            </a:p>
          </p:txBody>
        </p:sp>
        <p:sp>
          <p:nvSpPr>
            <p:cNvPr id="3106" name="Text Box 71"/>
            <p:cNvSpPr txBox="1"/>
            <p:nvPr/>
          </p:nvSpPr>
          <p:spPr>
            <a:xfrm>
              <a:off x="2847" y="2300"/>
              <a:ext cx="2125" cy="184"/>
            </a:xfrm>
            <a:prstGeom prst="rect">
              <a:avLst/>
            </a:prstGeom>
            <a:solidFill>
              <a:srgbClr val="FFFF99">
                <a:alpha val="79999"/>
              </a:srgbClr>
            </a:solidFill>
            <a:ln w="12700" cap="flat" cmpd="sng">
              <a:solidFill>
                <a:srgbClr val="FF0000"/>
              </a:solidFill>
              <a:prstDash val="solid"/>
              <a:miter/>
              <a:headEnd type="none" w="med" len="med"/>
              <a:tailEnd type="none" w="med" len="med"/>
            </a:ln>
          </p:spPr>
          <p:txBody>
            <a:bodyPr lIns="0" tIns="0" rIns="0" bIns="0" anchor="ctr" anchorCtr="1"/>
            <a:p>
              <a:pPr algn="ctr"/>
              <a:r>
                <a:rPr lang="zh-CN" altLang="en-US" sz="1500" dirty="0">
                  <a:latin typeface="楷体_GB2312" pitchFamily="49" charset="-122"/>
                  <a:ea typeface="楷体_GB2312" pitchFamily="49" charset="-122"/>
                </a:rPr>
                <a:t>每年不少于一次</a:t>
              </a:r>
              <a:endParaRPr lang="zh-CN" altLang="en-US" sz="1500" dirty="0">
                <a:latin typeface="楷体_GB2312" pitchFamily="49" charset="-122"/>
                <a:ea typeface="楷体_GB2312" pitchFamily="49" charset="-122"/>
              </a:endParaRPr>
            </a:p>
          </p:txBody>
        </p:sp>
      </p:grpSp>
      <p:grpSp>
        <p:nvGrpSpPr>
          <p:cNvPr id="9" name="Group 72"/>
          <p:cNvGrpSpPr/>
          <p:nvPr/>
        </p:nvGrpSpPr>
        <p:grpSpPr>
          <a:xfrm>
            <a:off x="2268538" y="4021138"/>
            <a:ext cx="5624512" cy="292100"/>
            <a:chOff x="1429" y="2669"/>
            <a:chExt cx="3543" cy="184"/>
          </a:xfrm>
        </p:grpSpPr>
        <p:sp>
          <p:nvSpPr>
            <p:cNvPr id="3103" name="Text Box 73">
              <a:hlinkClick r:id="" action="ppaction://noaction"/>
            </p:cNvPr>
            <p:cNvSpPr txBox="1"/>
            <p:nvPr/>
          </p:nvSpPr>
          <p:spPr>
            <a:xfrm>
              <a:off x="1429" y="2669"/>
              <a:ext cx="1225" cy="183"/>
            </a:xfrm>
            <a:prstGeom prst="rect">
              <a:avLst/>
            </a:prstGeom>
            <a:solidFill>
              <a:srgbClr val="FFFF99">
                <a:alpha val="79999"/>
              </a:srgbClr>
            </a:solidFill>
            <a:ln w="12700" cap="flat" cmpd="sng">
              <a:solidFill>
                <a:srgbClr val="FF0000"/>
              </a:solidFill>
              <a:prstDash val="solid"/>
              <a:miter/>
              <a:headEnd type="none" w="med" len="med"/>
              <a:tailEnd type="none" w="med" len="med"/>
            </a:ln>
          </p:spPr>
          <p:txBody>
            <a:bodyPr lIns="0" tIns="0" rIns="0" bIns="0" anchor="ctr" anchorCtr="1"/>
            <a:p>
              <a:pPr algn="ctr"/>
              <a:r>
                <a:rPr lang="zh-CN" altLang="en-US" sz="1500" b="1" dirty="0">
                  <a:latin typeface="楷体_GB2312" pitchFamily="49" charset="-122"/>
                  <a:ea typeface="楷体_GB2312" pitchFamily="49" charset="-122"/>
                </a:rPr>
                <a:t>民主评议党员制度</a:t>
              </a:r>
              <a:endParaRPr lang="zh-CN" altLang="en-US" sz="1500" b="1" dirty="0">
                <a:latin typeface="楷体_GB2312" pitchFamily="49" charset="-122"/>
                <a:ea typeface="楷体_GB2312" pitchFamily="49" charset="-122"/>
              </a:endParaRPr>
            </a:p>
          </p:txBody>
        </p:sp>
        <p:sp>
          <p:nvSpPr>
            <p:cNvPr id="3104" name="Text Box 74"/>
            <p:cNvSpPr txBox="1"/>
            <p:nvPr/>
          </p:nvSpPr>
          <p:spPr>
            <a:xfrm>
              <a:off x="2847" y="2669"/>
              <a:ext cx="2125" cy="184"/>
            </a:xfrm>
            <a:prstGeom prst="rect">
              <a:avLst/>
            </a:prstGeom>
            <a:solidFill>
              <a:srgbClr val="FFFF99">
                <a:alpha val="79999"/>
              </a:srgbClr>
            </a:solidFill>
            <a:ln w="12700" cap="flat" cmpd="sng">
              <a:solidFill>
                <a:srgbClr val="FF0000"/>
              </a:solidFill>
              <a:prstDash val="solid"/>
              <a:miter/>
              <a:headEnd type="none" w="med" len="med"/>
              <a:tailEnd type="none" w="med" len="med"/>
            </a:ln>
          </p:spPr>
          <p:txBody>
            <a:bodyPr lIns="0" tIns="0" rIns="0" bIns="0" anchor="ctr" anchorCtr="1"/>
            <a:p>
              <a:pPr algn="ctr"/>
              <a:endParaRPr lang="en-US" altLang="zh-CN" sz="1500">
                <a:latin typeface="楷体_GB2312" pitchFamily="49" charset="-122"/>
                <a:ea typeface="楷体_GB2312" pitchFamily="49" charset="-122"/>
              </a:endParaRPr>
            </a:p>
            <a:p>
              <a:pPr algn="ctr"/>
              <a:r>
                <a:rPr lang="zh-CN" altLang="en-US" sz="1500" dirty="0">
                  <a:latin typeface="楷体_GB2312" pitchFamily="49" charset="-122"/>
                  <a:ea typeface="楷体_GB2312" pitchFamily="49" charset="-122"/>
                </a:rPr>
                <a:t>每年至少一次</a:t>
              </a:r>
              <a:endParaRPr lang="zh-CN" altLang="en-US" sz="1500" dirty="0">
                <a:latin typeface="楷体_GB2312" pitchFamily="49" charset="-122"/>
                <a:ea typeface="楷体_GB2312" pitchFamily="49" charset="-122"/>
              </a:endParaRPr>
            </a:p>
            <a:p>
              <a:pPr algn="ctr"/>
              <a:endParaRPr lang="en-US" altLang="zh-CN" sz="1500">
                <a:latin typeface="楷体_GB2312" pitchFamily="49" charset="-122"/>
                <a:ea typeface="楷体_GB2312" pitchFamily="49" charset="-122"/>
              </a:endParaRPr>
            </a:p>
          </p:txBody>
        </p:sp>
      </p:grpSp>
      <p:grpSp>
        <p:nvGrpSpPr>
          <p:cNvPr id="10" name="Group 75"/>
          <p:cNvGrpSpPr/>
          <p:nvPr/>
        </p:nvGrpSpPr>
        <p:grpSpPr>
          <a:xfrm>
            <a:off x="2268538" y="2276475"/>
            <a:ext cx="5624512" cy="292100"/>
            <a:chOff x="1429" y="1932"/>
            <a:chExt cx="3543" cy="184"/>
          </a:xfrm>
        </p:grpSpPr>
        <p:sp>
          <p:nvSpPr>
            <p:cNvPr id="3101" name="Text Box 76">
              <a:hlinkClick r:id="" action="ppaction://noaction"/>
            </p:cNvPr>
            <p:cNvSpPr txBox="1"/>
            <p:nvPr/>
          </p:nvSpPr>
          <p:spPr>
            <a:xfrm>
              <a:off x="1429" y="1932"/>
              <a:ext cx="1225" cy="183"/>
            </a:xfrm>
            <a:prstGeom prst="rect">
              <a:avLst/>
            </a:prstGeom>
            <a:solidFill>
              <a:srgbClr val="FFFF99">
                <a:alpha val="79999"/>
              </a:srgbClr>
            </a:solidFill>
            <a:ln w="12700" cap="flat" cmpd="sng">
              <a:solidFill>
                <a:srgbClr val="FF0000"/>
              </a:solidFill>
              <a:prstDash val="solid"/>
              <a:miter/>
              <a:headEnd type="none" w="med" len="med"/>
              <a:tailEnd type="none" w="med" len="med"/>
            </a:ln>
          </p:spPr>
          <p:txBody>
            <a:bodyPr lIns="0" tIns="0" rIns="0" bIns="0" anchor="ctr" anchorCtr="1"/>
            <a:p>
              <a:pPr algn="ctr"/>
              <a:r>
                <a:rPr lang="zh-CN" altLang="en-US" sz="1500" b="1" dirty="0">
                  <a:latin typeface="楷体_GB2312" pitchFamily="49" charset="-122"/>
                  <a:ea typeface="楷体_GB2312" pitchFamily="49" charset="-122"/>
                </a:rPr>
                <a:t>党  课  制  度</a:t>
              </a:r>
              <a:endParaRPr lang="zh-CN" altLang="en-US" sz="1500" b="1" dirty="0">
                <a:latin typeface="楷体_GB2312" pitchFamily="49" charset="-122"/>
                <a:ea typeface="楷体_GB2312" pitchFamily="49" charset="-122"/>
              </a:endParaRPr>
            </a:p>
          </p:txBody>
        </p:sp>
        <p:sp>
          <p:nvSpPr>
            <p:cNvPr id="3102" name="Text Box 77"/>
            <p:cNvSpPr txBox="1"/>
            <p:nvPr/>
          </p:nvSpPr>
          <p:spPr>
            <a:xfrm>
              <a:off x="2847" y="1932"/>
              <a:ext cx="2125" cy="184"/>
            </a:xfrm>
            <a:prstGeom prst="rect">
              <a:avLst/>
            </a:prstGeom>
            <a:solidFill>
              <a:srgbClr val="FFFF99">
                <a:alpha val="79999"/>
              </a:srgbClr>
            </a:solidFill>
            <a:ln w="12700" cap="flat" cmpd="sng">
              <a:solidFill>
                <a:srgbClr val="FF0000"/>
              </a:solidFill>
              <a:prstDash val="solid"/>
              <a:miter/>
              <a:headEnd type="none" w="med" len="med"/>
              <a:tailEnd type="none" w="med" len="med"/>
            </a:ln>
          </p:spPr>
          <p:txBody>
            <a:bodyPr lIns="0" tIns="0" rIns="0" bIns="0" anchor="ctr" anchorCtr="1"/>
            <a:p>
              <a:pPr algn="ctr"/>
              <a:r>
                <a:rPr lang="zh-CN" altLang="en-US" sz="1500" dirty="0">
                  <a:latin typeface="楷体_GB2312" pitchFamily="49" charset="-122"/>
                  <a:ea typeface="楷体_GB2312" pitchFamily="49" charset="-122"/>
                </a:rPr>
                <a:t>每年至少一次</a:t>
              </a:r>
              <a:endParaRPr lang="zh-CN" altLang="en-US" sz="1500" dirty="0">
                <a:latin typeface="楷体_GB2312" pitchFamily="49" charset="-122"/>
                <a:ea typeface="楷体_GB2312" pitchFamily="49" charset="-122"/>
              </a:endParaRPr>
            </a:p>
          </p:txBody>
        </p:sp>
      </p:grpSp>
      <p:grpSp>
        <p:nvGrpSpPr>
          <p:cNvPr id="11" name="Group 78"/>
          <p:cNvGrpSpPr/>
          <p:nvPr/>
        </p:nvGrpSpPr>
        <p:grpSpPr>
          <a:xfrm>
            <a:off x="1962150" y="4752975"/>
            <a:ext cx="2551113" cy="3175"/>
            <a:chOff x="1236" y="3130"/>
            <a:chExt cx="1607" cy="2"/>
          </a:xfrm>
        </p:grpSpPr>
        <p:sp>
          <p:nvSpPr>
            <p:cNvPr id="3099" name="Line 79"/>
            <p:cNvSpPr/>
            <p:nvPr/>
          </p:nvSpPr>
          <p:spPr>
            <a:xfrm>
              <a:off x="1236" y="3130"/>
              <a:ext cx="193" cy="2"/>
            </a:xfrm>
            <a:prstGeom prst="line">
              <a:avLst/>
            </a:prstGeom>
            <a:ln w="12700" cap="flat" cmpd="sng">
              <a:solidFill>
                <a:srgbClr val="FF0000"/>
              </a:solidFill>
              <a:prstDash val="solid"/>
              <a:headEnd type="none" w="med" len="med"/>
              <a:tailEnd type="triangle" w="med" len="med"/>
            </a:ln>
          </p:spPr>
        </p:sp>
        <p:sp>
          <p:nvSpPr>
            <p:cNvPr id="3100" name="Line 80"/>
            <p:cNvSpPr/>
            <p:nvPr/>
          </p:nvSpPr>
          <p:spPr>
            <a:xfrm>
              <a:off x="2654" y="3130"/>
              <a:ext cx="189" cy="1"/>
            </a:xfrm>
            <a:prstGeom prst="line">
              <a:avLst/>
            </a:prstGeom>
            <a:ln w="12700" cap="flat" cmpd="sng">
              <a:solidFill>
                <a:srgbClr val="FF0000"/>
              </a:solidFill>
              <a:prstDash val="solid"/>
              <a:headEnd type="none" w="med" len="med"/>
              <a:tailEnd type="triangle" w="med" len="med"/>
            </a:ln>
          </p:spPr>
        </p:sp>
      </p:grpSp>
      <p:grpSp>
        <p:nvGrpSpPr>
          <p:cNvPr id="12" name="Group 81"/>
          <p:cNvGrpSpPr/>
          <p:nvPr/>
        </p:nvGrpSpPr>
        <p:grpSpPr>
          <a:xfrm>
            <a:off x="2268538" y="4605338"/>
            <a:ext cx="5624512" cy="292100"/>
            <a:chOff x="1429" y="3037"/>
            <a:chExt cx="3543" cy="184"/>
          </a:xfrm>
        </p:grpSpPr>
        <p:sp>
          <p:nvSpPr>
            <p:cNvPr id="3097" name="Text Box 82">
              <a:hlinkClick r:id="" action="ppaction://noaction"/>
            </p:cNvPr>
            <p:cNvSpPr txBox="1"/>
            <p:nvPr/>
          </p:nvSpPr>
          <p:spPr>
            <a:xfrm>
              <a:off x="1429" y="3037"/>
              <a:ext cx="1225" cy="183"/>
            </a:xfrm>
            <a:prstGeom prst="rect">
              <a:avLst/>
            </a:prstGeom>
            <a:solidFill>
              <a:srgbClr val="FFFF99">
                <a:alpha val="79999"/>
              </a:srgbClr>
            </a:solidFill>
            <a:ln w="12700" cap="flat" cmpd="sng">
              <a:solidFill>
                <a:srgbClr val="FF0000"/>
              </a:solidFill>
              <a:prstDash val="solid"/>
              <a:miter/>
              <a:headEnd type="none" w="med" len="med"/>
              <a:tailEnd type="none" w="med" len="med"/>
            </a:ln>
          </p:spPr>
          <p:txBody>
            <a:bodyPr lIns="0" tIns="0" rIns="0" bIns="0" anchor="ctr" anchorCtr="1"/>
            <a:p>
              <a:pPr algn="ctr"/>
              <a:r>
                <a:rPr lang="zh-CN" altLang="en-US" sz="1500" b="1" dirty="0">
                  <a:latin typeface="楷体_GB2312" pitchFamily="49" charset="-122"/>
                  <a:ea typeface="楷体_GB2312" pitchFamily="49" charset="-122"/>
                </a:rPr>
                <a:t>党员汇报制度</a:t>
              </a:r>
              <a:endParaRPr lang="zh-CN" altLang="en-US" sz="1500" b="1" dirty="0">
                <a:latin typeface="楷体_GB2312" pitchFamily="49" charset="-122"/>
                <a:ea typeface="楷体_GB2312" pitchFamily="49" charset="-122"/>
              </a:endParaRPr>
            </a:p>
          </p:txBody>
        </p:sp>
        <p:sp>
          <p:nvSpPr>
            <p:cNvPr id="3098" name="Text Box 83"/>
            <p:cNvSpPr txBox="1"/>
            <p:nvPr/>
          </p:nvSpPr>
          <p:spPr>
            <a:xfrm>
              <a:off x="2847" y="3037"/>
              <a:ext cx="2125" cy="184"/>
            </a:xfrm>
            <a:prstGeom prst="rect">
              <a:avLst/>
            </a:prstGeom>
            <a:solidFill>
              <a:srgbClr val="FFFF99">
                <a:alpha val="79999"/>
              </a:srgbClr>
            </a:solidFill>
            <a:ln w="12700" cap="flat" cmpd="sng">
              <a:solidFill>
                <a:srgbClr val="FF0000"/>
              </a:solidFill>
              <a:prstDash val="solid"/>
              <a:miter/>
              <a:headEnd type="none" w="med" len="med"/>
              <a:tailEnd type="none" w="med" len="med"/>
            </a:ln>
          </p:spPr>
          <p:txBody>
            <a:bodyPr lIns="0" tIns="0" rIns="0" bIns="0" anchor="ctr" anchorCtr="1"/>
            <a:p>
              <a:pPr algn="ctr"/>
              <a:r>
                <a:rPr lang="zh-CN" altLang="en-US" sz="1500" dirty="0">
                  <a:latin typeface="楷体_GB2312" pitchFamily="49" charset="-122"/>
                  <a:ea typeface="楷体_GB2312" pitchFamily="49" charset="-122"/>
                </a:rPr>
                <a:t>每季度一次</a:t>
              </a:r>
              <a:endParaRPr lang="zh-CN" altLang="en-US" sz="1500" dirty="0">
                <a:latin typeface="楷体_GB2312" pitchFamily="49" charset="-122"/>
                <a:ea typeface="楷体_GB2312" pitchFamily="49" charset="-122"/>
              </a:endParaRPr>
            </a:p>
          </p:txBody>
        </p:sp>
      </p:grpSp>
      <p:grpSp>
        <p:nvGrpSpPr>
          <p:cNvPr id="13" name="Group 84"/>
          <p:cNvGrpSpPr/>
          <p:nvPr/>
        </p:nvGrpSpPr>
        <p:grpSpPr>
          <a:xfrm>
            <a:off x="1962150" y="5337175"/>
            <a:ext cx="2551113" cy="3175"/>
            <a:chOff x="1236" y="3498"/>
            <a:chExt cx="1607" cy="2"/>
          </a:xfrm>
        </p:grpSpPr>
        <p:sp>
          <p:nvSpPr>
            <p:cNvPr id="3095" name="Line 85"/>
            <p:cNvSpPr/>
            <p:nvPr/>
          </p:nvSpPr>
          <p:spPr>
            <a:xfrm>
              <a:off x="1236" y="3498"/>
              <a:ext cx="193" cy="2"/>
            </a:xfrm>
            <a:prstGeom prst="line">
              <a:avLst/>
            </a:prstGeom>
            <a:ln w="12700" cap="flat" cmpd="sng">
              <a:solidFill>
                <a:srgbClr val="FF0000"/>
              </a:solidFill>
              <a:prstDash val="solid"/>
              <a:headEnd type="none" w="med" len="med"/>
              <a:tailEnd type="triangle" w="med" len="med"/>
            </a:ln>
          </p:spPr>
        </p:sp>
        <p:sp>
          <p:nvSpPr>
            <p:cNvPr id="3096" name="Line 86"/>
            <p:cNvSpPr/>
            <p:nvPr/>
          </p:nvSpPr>
          <p:spPr>
            <a:xfrm>
              <a:off x="2654" y="3498"/>
              <a:ext cx="189" cy="1"/>
            </a:xfrm>
            <a:prstGeom prst="line">
              <a:avLst/>
            </a:prstGeom>
            <a:ln w="12700" cap="flat" cmpd="sng">
              <a:solidFill>
                <a:srgbClr val="FF0000"/>
              </a:solidFill>
              <a:prstDash val="solid"/>
              <a:headEnd type="none" w="med" len="med"/>
              <a:tailEnd type="triangle" w="med" len="med"/>
            </a:ln>
          </p:spPr>
        </p:sp>
      </p:grpSp>
      <p:grpSp>
        <p:nvGrpSpPr>
          <p:cNvPr id="14" name="Group 87"/>
          <p:cNvGrpSpPr/>
          <p:nvPr/>
        </p:nvGrpSpPr>
        <p:grpSpPr>
          <a:xfrm>
            <a:off x="2268538" y="5191125"/>
            <a:ext cx="5624512" cy="292100"/>
            <a:chOff x="1429" y="3406"/>
            <a:chExt cx="3543" cy="184"/>
          </a:xfrm>
        </p:grpSpPr>
        <p:sp>
          <p:nvSpPr>
            <p:cNvPr id="3093" name="Text Box 88">
              <a:hlinkClick r:id="" action="ppaction://noaction"/>
            </p:cNvPr>
            <p:cNvSpPr txBox="1"/>
            <p:nvPr/>
          </p:nvSpPr>
          <p:spPr>
            <a:xfrm>
              <a:off x="1429" y="3406"/>
              <a:ext cx="1225" cy="183"/>
            </a:xfrm>
            <a:prstGeom prst="rect">
              <a:avLst/>
            </a:prstGeom>
            <a:solidFill>
              <a:srgbClr val="FFFF99">
                <a:alpha val="79999"/>
              </a:srgbClr>
            </a:solidFill>
            <a:ln w="12700" cap="flat" cmpd="sng">
              <a:solidFill>
                <a:srgbClr val="FF0000"/>
              </a:solidFill>
              <a:prstDash val="solid"/>
              <a:miter/>
              <a:headEnd type="none" w="med" len="med"/>
              <a:tailEnd type="none" w="med" len="med"/>
            </a:ln>
          </p:spPr>
          <p:txBody>
            <a:bodyPr lIns="0" tIns="0" rIns="0" bIns="0" anchor="ctr" anchorCtr="1"/>
            <a:p>
              <a:pPr algn="ctr"/>
              <a:r>
                <a:rPr lang="zh-CN" altLang="en-US" sz="1500" b="1" dirty="0">
                  <a:latin typeface="楷体_GB2312" pitchFamily="49" charset="-122"/>
                  <a:ea typeface="楷体_GB2312" pitchFamily="49" charset="-122"/>
                </a:rPr>
                <a:t>报告工作制度</a:t>
              </a:r>
              <a:endParaRPr lang="zh-CN" altLang="en-US" sz="1500" b="1" dirty="0">
                <a:latin typeface="楷体_GB2312" pitchFamily="49" charset="-122"/>
                <a:ea typeface="楷体_GB2312" pitchFamily="49" charset="-122"/>
              </a:endParaRPr>
            </a:p>
          </p:txBody>
        </p:sp>
        <p:sp>
          <p:nvSpPr>
            <p:cNvPr id="3094" name="Text Box 89"/>
            <p:cNvSpPr txBox="1"/>
            <p:nvPr/>
          </p:nvSpPr>
          <p:spPr>
            <a:xfrm>
              <a:off x="2847" y="3406"/>
              <a:ext cx="2125" cy="184"/>
            </a:xfrm>
            <a:prstGeom prst="rect">
              <a:avLst/>
            </a:prstGeom>
            <a:solidFill>
              <a:srgbClr val="FFFF99">
                <a:alpha val="79999"/>
              </a:srgbClr>
            </a:solidFill>
            <a:ln w="12700" cap="flat" cmpd="sng">
              <a:solidFill>
                <a:srgbClr val="FF0000"/>
              </a:solidFill>
              <a:prstDash val="solid"/>
              <a:miter/>
              <a:headEnd type="none" w="med" len="med"/>
              <a:tailEnd type="none" w="med" len="med"/>
            </a:ln>
          </p:spPr>
          <p:txBody>
            <a:bodyPr lIns="0" tIns="0" rIns="0" bIns="0" anchor="ctr" anchorCtr="1"/>
            <a:p>
              <a:pPr algn="ctr"/>
              <a:endParaRPr lang="en-US" altLang="zh-CN" sz="1500">
                <a:latin typeface="楷体_GB2312" pitchFamily="49" charset="-122"/>
                <a:ea typeface="楷体_GB2312" pitchFamily="49" charset="-122"/>
              </a:endParaRPr>
            </a:p>
            <a:p>
              <a:pPr algn="ctr"/>
              <a:r>
                <a:rPr lang="zh-CN" altLang="en-US" sz="1500" dirty="0">
                  <a:latin typeface="楷体_GB2312" pitchFamily="49" charset="-122"/>
                  <a:ea typeface="楷体_GB2312" pitchFamily="49" charset="-122"/>
                </a:rPr>
                <a:t>每季度一次或按工作阶段</a:t>
              </a:r>
              <a:endParaRPr lang="zh-CN" altLang="en-US" sz="1500" dirty="0">
                <a:latin typeface="楷体_GB2312" pitchFamily="49" charset="-122"/>
                <a:ea typeface="楷体_GB2312" pitchFamily="49" charset="-122"/>
              </a:endParaRPr>
            </a:p>
            <a:p>
              <a:pPr algn="ctr"/>
              <a:endParaRPr lang="en-US" altLang="zh-CN" sz="1500">
                <a:latin typeface="楷体_GB2312" pitchFamily="49" charset="-122"/>
                <a:ea typeface="楷体_GB2312" pitchFamily="49" charset="-122"/>
              </a:endParaRPr>
            </a:p>
          </p:txBody>
        </p:sp>
      </p:grpSp>
      <p:grpSp>
        <p:nvGrpSpPr>
          <p:cNvPr id="15" name="Group 90"/>
          <p:cNvGrpSpPr/>
          <p:nvPr/>
        </p:nvGrpSpPr>
        <p:grpSpPr>
          <a:xfrm>
            <a:off x="1962150" y="3594100"/>
            <a:ext cx="2552700" cy="1738313"/>
            <a:chOff x="1236" y="2400"/>
            <a:chExt cx="1608" cy="1095"/>
          </a:xfrm>
        </p:grpSpPr>
        <p:grpSp>
          <p:nvGrpSpPr>
            <p:cNvPr id="3089" name="Group 91"/>
            <p:cNvGrpSpPr/>
            <p:nvPr/>
          </p:nvGrpSpPr>
          <p:grpSpPr>
            <a:xfrm>
              <a:off x="1236" y="2761"/>
              <a:ext cx="1608" cy="1"/>
              <a:chOff x="1236" y="2761"/>
              <a:chExt cx="1608" cy="1"/>
            </a:xfrm>
          </p:grpSpPr>
          <p:sp>
            <p:nvSpPr>
              <p:cNvPr id="3091" name="Line 92"/>
              <p:cNvSpPr/>
              <p:nvPr/>
            </p:nvSpPr>
            <p:spPr>
              <a:xfrm>
                <a:off x="1236" y="2761"/>
                <a:ext cx="193" cy="1"/>
              </a:xfrm>
              <a:prstGeom prst="line">
                <a:avLst/>
              </a:prstGeom>
              <a:ln w="12700" cap="flat" cmpd="sng">
                <a:solidFill>
                  <a:srgbClr val="FF0000"/>
                </a:solidFill>
                <a:prstDash val="solid"/>
                <a:headEnd type="none" w="med" len="med"/>
                <a:tailEnd type="triangle" w="med" len="med"/>
              </a:ln>
            </p:spPr>
          </p:sp>
          <p:sp>
            <p:nvSpPr>
              <p:cNvPr id="3092" name="Line 93"/>
              <p:cNvSpPr/>
              <p:nvPr/>
            </p:nvSpPr>
            <p:spPr>
              <a:xfrm>
                <a:off x="2654" y="2761"/>
                <a:ext cx="190" cy="1"/>
              </a:xfrm>
              <a:prstGeom prst="line">
                <a:avLst/>
              </a:prstGeom>
              <a:ln w="12700" cap="flat" cmpd="sng">
                <a:solidFill>
                  <a:srgbClr val="FF0000"/>
                </a:solidFill>
                <a:prstDash val="solid"/>
                <a:headEnd type="none" w="med" len="med"/>
                <a:tailEnd type="triangle" w="med" len="med"/>
              </a:ln>
            </p:spPr>
          </p:sp>
        </p:grpSp>
        <p:sp>
          <p:nvSpPr>
            <p:cNvPr id="3090" name="Line 94"/>
            <p:cNvSpPr/>
            <p:nvPr/>
          </p:nvSpPr>
          <p:spPr>
            <a:xfrm>
              <a:off x="1236" y="2400"/>
              <a:ext cx="0" cy="1095"/>
            </a:xfrm>
            <a:prstGeom prst="line">
              <a:avLst/>
            </a:prstGeom>
            <a:ln w="15875" cap="flat" cmpd="sng">
              <a:solidFill>
                <a:srgbClr val="FF0000"/>
              </a:solidFill>
              <a:prstDash val="solid"/>
              <a:headEnd type="none" w="med" len="med"/>
              <a:tailEnd type="none" w="med" len="med"/>
            </a:ln>
          </p:spPr>
        </p:sp>
      </p:grpSp>
    </p:spTree>
  </p:cSld>
  <p:clrMapOvr>
    <a:masterClrMapping/>
  </p:clrMapOvr>
  <mc:AlternateContent xmlns:mc="http://schemas.openxmlformats.org/markup-compatibility/2006">
    <mc:Choice xmlns:p14="http://schemas.microsoft.com/office/powerpoint/2010/main" Requires="p14">
      <p:transition p14:dur="25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repeatCount="2000" fill="hold" grpId="0" nodeType="clickEffect">
                                  <p:stCondLst>
                                    <p:cond delay="0"/>
                                  </p:stCondLst>
                                  <p:childTnLst>
                                    <p:set>
                                      <p:cBhvr>
                                        <p:cTn id="6" dur="1" fill="hold">
                                          <p:stCondLst>
                                            <p:cond delay="0"/>
                                          </p:stCondLst>
                                        </p:cTn>
                                        <p:tgtEl>
                                          <p:spTgt spid="4144"/>
                                        </p:tgtEl>
                                        <p:attrNameLst>
                                          <p:attrName>style.visibility</p:attrName>
                                        </p:attrNameLst>
                                      </p:cBhvr>
                                      <p:to>
                                        <p:strVal val="visible"/>
                                      </p:to>
                                    </p:set>
                                    <p:animEffect transition="in" filter="box(in)">
                                      <p:cBhvr>
                                        <p:cTn id="7" dur="500"/>
                                        <p:tgtEl>
                                          <p:spTgt spid="4144"/>
                                        </p:tgtEl>
                                      </p:cBhvr>
                                    </p:animEffect>
                                  </p:childTnLst>
                                </p:cTn>
                              </p:par>
                            </p:childTnLst>
                          </p:cTn>
                        </p:par>
                        <p:par>
                          <p:cTn id="8" fill="hold">
                            <p:stCondLst>
                              <p:cond delay="500"/>
                            </p:stCondLst>
                            <p:childTnLst>
                              <p:par>
                                <p:cTn id="9" presetID="2" presetClass="entr" presetSubtype="2"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1000" fill="hold"/>
                                        <p:tgtEl>
                                          <p:spTgt spid="3"/>
                                        </p:tgtEl>
                                        <p:attrNameLst>
                                          <p:attrName>ppt_x</p:attrName>
                                        </p:attrNameLst>
                                      </p:cBhvr>
                                      <p:tavLst>
                                        <p:tav tm="0">
                                          <p:val>
                                            <p:strVal val="1+#ppt_w/2"/>
                                          </p:val>
                                        </p:tav>
                                        <p:tav tm="100000">
                                          <p:val>
                                            <p:strVal val="#ppt_x"/>
                                          </p:val>
                                        </p:tav>
                                      </p:tavLst>
                                    </p:anim>
                                    <p:anim calcmode="lin" valueType="num">
                                      <p:cBhvr additive="base">
                                        <p:cTn id="12" dur="1000" fill="hold"/>
                                        <p:tgtEl>
                                          <p:spTgt spid="3"/>
                                        </p:tgtEl>
                                        <p:attrNameLst>
                                          <p:attrName>ppt_y</p:attrName>
                                        </p:attrNameLst>
                                      </p:cBhvr>
                                      <p:tavLst>
                                        <p:tav tm="0">
                                          <p:val>
                                            <p:strVal val="#ppt_y"/>
                                          </p:val>
                                        </p:tav>
                                        <p:tav tm="100000">
                                          <p:val>
                                            <p:strVal val="#ppt_y"/>
                                          </p:val>
                                        </p:tav>
                                      </p:tavLst>
                                    </p:anim>
                                  </p:childTnLst>
                                </p:cTn>
                              </p:par>
                            </p:childTnLst>
                          </p:cTn>
                        </p:par>
                        <p:par>
                          <p:cTn id="13" fill="hold">
                            <p:stCondLst>
                              <p:cond delay="1500"/>
                            </p:stCondLst>
                            <p:childTnLst>
                              <p:par>
                                <p:cTn id="14" presetID="1" presetClass="entr" presetSubtype="0" fill="hold" nodeType="afterEffect">
                                  <p:stCondLst>
                                    <p:cond delay="0"/>
                                  </p:stCondLst>
                                  <p:childTnLst>
                                    <p:set>
                                      <p:cBhvr>
                                        <p:cTn id="15" dur="1" fill="hold">
                                          <p:stCondLst>
                                            <p:cond delay="0"/>
                                          </p:stCondLst>
                                        </p:cTn>
                                        <p:tgtEl>
                                          <p:spTgt spid="2"/>
                                        </p:tgtEl>
                                        <p:attrNameLst>
                                          <p:attrName>style.visibility</p:attrName>
                                        </p:attrNameLst>
                                      </p:cBhvr>
                                      <p:to>
                                        <p:strVal val="visible"/>
                                      </p:to>
                                    </p:set>
                                  </p:childTnLst>
                                </p:cTn>
                              </p:par>
                            </p:childTnLst>
                          </p:cTn>
                        </p:par>
                        <p:par>
                          <p:cTn id="16" fill="hold">
                            <p:stCondLst>
                              <p:cond delay="1500"/>
                            </p:stCondLst>
                            <p:childTnLst>
                              <p:par>
                                <p:cTn id="17" presetID="2" presetClass="entr" presetSubtype="2" fill="hold" nodeType="after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1000" fill="hold"/>
                                        <p:tgtEl>
                                          <p:spTgt spid="10"/>
                                        </p:tgtEl>
                                        <p:attrNameLst>
                                          <p:attrName>ppt_x</p:attrName>
                                        </p:attrNameLst>
                                      </p:cBhvr>
                                      <p:tavLst>
                                        <p:tav tm="0">
                                          <p:val>
                                            <p:strVal val="1+#ppt_w/2"/>
                                          </p:val>
                                        </p:tav>
                                        <p:tav tm="100000">
                                          <p:val>
                                            <p:strVal val="#ppt_x"/>
                                          </p:val>
                                        </p:tav>
                                      </p:tavLst>
                                    </p:anim>
                                    <p:anim calcmode="lin" valueType="num">
                                      <p:cBhvr additive="base">
                                        <p:cTn id="20" dur="1000" fill="hold"/>
                                        <p:tgtEl>
                                          <p:spTgt spid="10"/>
                                        </p:tgtEl>
                                        <p:attrNameLst>
                                          <p:attrName>ppt_y</p:attrName>
                                        </p:attrNameLst>
                                      </p:cBhvr>
                                      <p:tavLst>
                                        <p:tav tm="0">
                                          <p:val>
                                            <p:strVal val="#ppt_y"/>
                                          </p:val>
                                        </p:tav>
                                        <p:tav tm="100000">
                                          <p:val>
                                            <p:strVal val="#ppt_y"/>
                                          </p:val>
                                        </p:tav>
                                      </p:tavLst>
                                    </p:anim>
                                  </p:childTnLst>
                                </p:cTn>
                              </p:par>
                            </p:childTnLst>
                          </p:cTn>
                        </p:par>
                        <p:par>
                          <p:cTn id="21" fill="hold">
                            <p:stCondLst>
                              <p:cond delay="2500"/>
                            </p:stCondLst>
                            <p:childTnLst>
                              <p:par>
                                <p:cTn id="22" presetID="1" presetClass="entr" presetSubtype="0" fill="hold" nodeType="afterEffect">
                                  <p:stCondLst>
                                    <p:cond delay="0"/>
                                  </p:stCondLst>
                                  <p:childTnLst>
                                    <p:set>
                                      <p:cBhvr>
                                        <p:cTn id="23" dur="1" fill="hold">
                                          <p:stCondLst>
                                            <p:cond delay="0"/>
                                          </p:stCondLst>
                                        </p:cTn>
                                        <p:tgtEl>
                                          <p:spTgt spid="4"/>
                                        </p:tgtEl>
                                        <p:attrNameLst>
                                          <p:attrName>style.visibility</p:attrName>
                                        </p:attrNameLst>
                                      </p:cBhvr>
                                      <p:to>
                                        <p:strVal val="visible"/>
                                      </p:to>
                                    </p:set>
                                  </p:childTnLst>
                                </p:cTn>
                              </p:par>
                            </p:childTnLst>
                          </p:cTn>
                        </p:par>
                        <p:par>
                          <p:cTn id="24" fill="hold">
                            <p:stCondLst>
                              <p:cond delay="2500"/>
                            </p:stCondLst>
                            <p:childTnLst>
                              <p:par>
                                <p:cTn id="25" presetID="2" presetClass="entr" presetSubtype="2" fill="hold" nodeType="afterEffect">
                                  <p:stCondLst>
                                    <p:cond delay="0"/>
                                  </p:stCondLst>
                                  <p:childTnLst>
                                    <p:set>
                                      <p:cBhvr>
                                        <p:cTn id="26" dur="1" fill="hold">
                                          <p:stCondLst>
                                            <p:cond delay="0"/>
                                          </p:stCondLst>
                                        </p:cTn>
                                        <p:tgtEl>
                                          <p:spTgt spid="5"/>
                                        </p:tgtEl>
                                        <p:attrNameLst>
                                          <p:attrName>style.visibility</p:attrName>
                                        </p:attrNameLst>
                                      </p:cBhvr>
                                      <p:to>
                                        <p:strVal val="visible"/>
                                      </p:to>
                                    </p:set>
                                    <p:anim calcmode="lin" valueType="num">
                                      <p:cBhvr additive="base">
                                        <p:cTn id="27" dur="1000" fill="hold"/>
                                        <p:tgtEl>
                                          <p:spTgt spid="5"/>
                                        </p:tgtEl>
                                        <p:attrNameLst>
                                          <p:attrName>ppt_x</p:attrName>
                                        </p:attrNameLst>
                                      </p:cBhvr>
                                      <p:tavLst>
                                        <p:tav tm="0">
                                          <p:val>
                                            <p:strVal val="1+#ppt_w/2"/>
                                          </p:val>
                                        </p:tav>
                                        <p:tav tm="100000">
                                          <p:val>
                                            <p:strVal val="#ppt_x"/>
                                          </p:val>
                                        </p:tav>
                                      </p:tavLst>
                                    </p:anim>
                                    <p:anim calcmode="lin" valueType="num">
                                      <p:cBhvr additive="base">
                                        <p:cTn id="28" dur="1000" fill="hold"/>
                                        <p:tgtEl>
                                          <p:spTgt spid="5"/>
                                        </p:tgtEl>
                                        <p:attrNameLst>
                                          <p:attrName>ppt_y</p:attrName>
                                        </p:attrNameLst>
                                      </p:cBhvr>
                                      <p:tavLst>
                                        <p:tav tm="0">
                                          <p:val>
                                            <p:strVal val="#ppt_y"/>
                                          </p:val>
                                        </p:tav>
                                        <p:tav tm="100000">
                                          <p:val>
                                            <p:strVal val="#ppt_y"/>
                                          </p:val>
                                        </p:tav>
                                      </p:tavLst>
                                    </p:anim>
                                  </p:childTnLst>
                                </p:cTn>
                              </p:par>
                            </p:childTnLst>
                          </p:cTn>
                        </p:par>
                        <p:par>
                          <p:cTn id="29" fill="hold">
                            <p:stCondLst>
                              <p:cond delay="3500"/>
                            </p:stCondLst>
                            <p:childTnLst>
                              <p:par>
                                <p:cTn id="30" presetID="1" presetClass="entr" presetSubtype="0" fill="hold" nodeType="afterEffect">
                                  <p:stCondLst>
                                    <p:cond delay="0"/>
                                  </p:stCondLst>
                                  <p:childTnLst>
                                    <p:set>
                                      <p:cBhvr>
                                        <p:cTn id="31" dur="1" fill="hold">
                                          <p:stCondLst>
                                            <p:cond delay="0"/>
                                          </p:stCondLst>
                                        </p:cTn>
                                        <p:tgtEl>
                                          <p:spTgt spid="6"/>
                                        </p:tgtEl>
                                        <p:attrNameLst>
                                          <p:attrName>style.visibility</p:attrName>
                                        </p:attrNameLst>
                                      </p:cBhvr>
                                      <p:to>
                                        <p:strVal val="visible"/>
                                      </p:to>
                                    </p:set>
                                  </p:childTnLst>
                                </p:cTn>
                              </p:par>
                            </p:childTnLst>
                          </p:cTn>
                        </p:par>
                        <p:par>
                          <p:cTn id="32" fill="hold">
                            <p:stCondLst>
                              <p:cond delay="3500"/>
                            </p:stCondLst>
                            <p:childTnLst>
                              <p:par>
                                <p:cTn id="33" presetID="2" presetClass="entr" presetSubtype="2" fill="hold" nodeType="afterEffect">
                                  <p:stCondLst>
                                    <p:cond delay="0"/>
                                  </p:stCondLst>
                                  <p:childTnLst>
                                    <p:set>
                                      <p:cBhvr>
                                        <p:cTn id="34" dur="1" fill="hold">
                                          <p:stCondLst>
                                            <p:cond delay="0"/>
                                          </p:stCondLst>
                                        </p:cTn>
                                        <p:tgtEl>
                                          <p:spTgt spid="8"/>
                                        </p:tgtEl>
                                        <p:attrNameLst>
                                          <p:attrName>style.visibility</p:attrName>
                                        </p:attrNameLst>
                                      </p:cBhvr>
                                      <p:to>
                                        <p:strVal val="visible"/>
                                      </p:to>
                                    </p:set>
                                    <p:anim calcmode="lin" valueType="num">
                                      <p:cBhvr additive="base">
                                        <p:cTn id="35" dur="1000" fill="hold"/>
                                        <p:tgtEl>
                                          <p:spTgt spid="8"/>
                                        </p:tgtEl>
                                        <p:attrNameLst>
                                          <p:attrName>ppt_x</p:attrName>
                                        </p:attrNameLst>
                                      </p:cBhvr>
                                      <p:tavLst>
                                        <p:tav tm="0">
                                          <p:val>
                                            <p:strVal val="1+#ppt_w/2"/>
                                          </p:val>
                                        </p:tav>
                                        <p:tav tm="100000">
                                          <p:val>
                                            <p:strVal val="#ppt_x"/>
                                          </p:val>
                                        </p:tav>
                                      </p:tavLst>
                                    </p:anim>
                                    <p:anim calcmode="lin" valueType="num">
                                      <p:cBhvr additive="base">
                                        <p:cTn id="36" dur="1000" fill="hold"/>
                                        <p:tgtEl>
                                          <p:spTgt spid="8"/>
                                        </p:tgtEl>
                                        <p:attrNameLst>
                                          <p:attrName>ppt_y</p:attrName>
                                        </p:attrNameLst>
                                      </p:cBhvr>
                                      <p:tavLst>
                                        <p:tav tm="0">
                                          <p:val>
                                            <p:strVal val="#ppt_y"/>
                                          </p:val>
                                        </p:tav>
                                        <p:tav tm="100000">
                                          <p:val>
                                            <p:strVal val="#ppt_y"/>
                                          </p:val>
                                        </p:tav>
                                      </p:tavLst>
                                    </p:anim>
                                  </p:childTnLst>
                                </p:cTn>
                              </p:par>
                            </p:childTnLst>
                          </p:cTn>
                        </p:par>
                        <p:par>
                          <p:cTn id="37" fill="hold">
                            <p:stCondLst>
                              <p:cond delay="4500"/>
                            </p:stCondLst>
                            <p:childTnLst>
                              <p:par>
                                <p:cTn id="38" presetID="1" presetClass="entr" presetSubtype="0" fill="hold" nodeType="afterEffect">
                                  <p:stCondLst>
                                    <p:cond delay="0"/>
                                  </p:stCondLst>
                                  <p:childTnLst>
                                    <p:set>
                                      <p:cBhvr>
                                        <p:cTn id="39" dur="1" fill="hold">
                                          <p:stCondLst>
                                            <p:cond delay="0"/>
                                          </p:stCondLst>
                                        </p:cTn>
                                        <p:tgtEl>
                                          <p:spTgt spid="7"/>
                                        </p:tgtEl>
                                        <p:attrNameLst>
                                          <p:attrName>style.visibility</p:attrName>
                                        </p:attrNameLst>
                                      </p:cBhvr>
                                      <p:to>
                                        <p:strVal val="visible"/>
                                      </p:to>
                                    </p:set>
                                  </p:childTnLst>
                                </p:cTn>
                              </p:par>
                            </p:childTnLst>
                          </p:cTn>
                        </p:par>
                        <p:par>
                          <p:cTn id="40" fill="hold">
                            <p:stCondLst>
                              <p:cond delay="4500"/>
                            </p:stCondLst>
                            <p:childTnLst>
                              <p:par>
                                <p:cTn id="41" presetID="2" presetClass="entr" presetSubtype="2" fill="hold" nodeType="afterEffect">
                                  <p:stCondLst>
                                    <p:cond delay="0"/>
                                  </p:stCondLst>
                                  <p:childTnLst>
                                    <p:set>
                                      <p:cBhvr>
                                        <p:cTn id="42" dur="1" fill="hold">
                                          <p:stCondLst>
                                            <p:cond delay="0"/>
                                          </p:stCondLst>
                                        </p:cTn>
                                        <p:tgtEl>
                                          <p:spTgt spid="9"/>
                                        </p:tgtEl>
                                        <p:attrNameLst>
                                          <p:attrName>style.visibility</p:attrName>
                                        </p:attrNameLst>
                                      </p:cBhvr>
                                      <p:to>
                                        <p:strVal val="visible"/>
                                      </p:to>
                                    </p:set>
                                    <p:anim calcmode="lin" valueType="num">
                                      <p:cBhvr additive="base">
                                        <p:cTn id="43" dur="1000" fill="hold"/>
                                        <p:tgtEl>
                                          <p:spTgt spid="9"/>
                                        </p:tgtEl>
                                        <p:attrNameLst>
                                          <p:attrName>ppt_x</p:attrName>
                                        </p:attrNameLst>
                                      </p:cBhvr>
                                      <p:tavLst>
                                        <p:tav tm="0">
                                          <p:val>
                                            <p:strVal val="1+#ppt_w/2"/>
                                          </p:val>
                                        </p:tav>
                                        <p:tav tm="100000">
                                          <p:val>
                                            <p:strVal val="#ppt_x"/>
                                          </p:val>
                                        </p:tav>
                                      </p:tavLst>
                                    </p:anim>
                                    <p:anim calcmode="lin" valueType="num">
                                      <p:cBhvr additive="base">
                                        <p:cTn id="44" dur="1000" fill="hold"/>
                                        <p:tgtEl>
                                          <p:spTgt spid="9"/>
                                        </p:tgtEl>
                                        <p:attrNameLst>
                                          <p:attrName>ppt_y</p:attrName>
                                        </p:attrNameLst>
                                      </p:cBhvr>
                                      <p:tavLst>
                                        <p:tav tm="0">
                                          <p:val>
                                            <p:strVal val="#ppt_y"/>
                                          </p:val>
                                        </p:tav>
                                        <p:tav tm="100000">
                                          <p:val>
                                            <p:strVal val="#ppt_y"/>
                                          </p:val>
                                        </p:tav>
                                      </p:tavLst>
                                    </p:anim>
                                  </p:childTnLst>
                                </p:cTn>
                              </p:par>
                            </p:childTnLst>
                          </p:cTn>
                        </p:par>
                        <p:par>
                          <p:cTn id="45" fill="hold">
                            <p:stCondLst>
                              <p:cond delay="5500"/>
                            </p:stCondLst>
                            <p:childTnLst>
                              <p:par>
                                <p:cTn id="46" presetID="1" presetClass="entr" presetSubtype="0" fill="hold" nodeType="afterEffect">
                                  <p:stCondLst>
                                    <p:cond delay="0"/>
                                  </p:stCondLst>
                                  <p:childTnLst>
                                    <p:set>
                                      <p:cBhvr>
                                        <p:cTn id="47" dur="1" fill="hold">
                                          <p:stCondLst>
                                            <p:cond delay="0"/>
                                          </p:stCondLst>
                                        </p:cTn>
                                        <p:tgtEl>
                                          <p:spTgt spid="15"/>
                                        </p:tgtEl>
                                        <p:attrNameLst>
                                          <p:attrName>style.visibility</p:attrName>
                                        </p:attrNameLst>
                                      </p:cBhvr>
                                      <p:to>
                                        <p:strVal val="visible"/>
                                      </p:to>
                                    </p:set>
                                  </p:childTnLst>
                                </p:cTn>
                              </p:par>
                            </p:childTnLst>
                          </p:cTn>
                        </p:par>
                        <p:par>
                          <p:cTn id="48" fill="hold">
                            <p:stCondLst>
                              <p:cond delay="5500"/>
                            </p:stCondLst>
                            <p:childTnLst>
                              <p:par>
                                <p:cTn id="49" presetID="2" presetClass="entr" presetSubtype="2" fill="hold" nodeType="afterEffect">
                                  <p:stCondLst>
                                    <p:cond delay="0"/>
                                  </p:stCondLst>
                                  <p:childTnLst>
                                    <p:set>
                                      <p:cBhvr>
                                        <p:cTn id="50" dur="1" fill="hold">
                                          <p:stCondLst>
                                            <p:cond delay="0"/>
                                          </p:stCondLst>
                                        </p:cTn>
                                        <p:tgtEl>
                                          <p:spTgt spid="12"/>
                                        </p:tgtEl>
                                        <p:attrNameLst>
                                          <p:attrName>style.visibility</p:attrName>
                                        </p:attrNameLst>
                                      </p:cBhvr>
                                      <p:to>
                                        <p:strVal val="visible"/>
                                      </p:to>
                                    </p:set>
                                    <p:anim calcmode="lin" valueType="num">
                                      <p:cBhvr additive="base">
                                        <p:cTn id="51" dur="1000" fill="hold"/>
                                        <p:tgtEl>
                                          <p:spTgt spid="12"/>
                                        </p:tgtEl>
                                        <p:attrNameLst>
                                          <p:attrName>ppt_x</p:attrName>
                                        </p:attrNameLst>
                                      </p:cBhvr>
                                      <p:tavLst>
                                        <p:tav tm="0">
                                          <p:val>
                                            <p:strVal val="1+#ppt_w/2"/>
                                          </p:val>
                                        </p:tav>
                                        <p:tav tm="100000">
                                          <p:val>
                                            <p:strVal val="#ppt_x"/>
                                          </p:val>
                                        </p:tav>
                                      </p:tavLst>
                                    </p:anim>
                                    <p:anim calcmode="lin" valueType="num">
                                      <p:cBhvr additive="base">
                                        <p:cTn id="52" dur="1000" fill="hold"/>
                                        <p:tgtEl>
                                          <p:spTgt spid="12"/>
                                        </p:tgtEl>
                                        <p:attrNameLst>
                                          <p:attrName>ppt_y</p:attrName>
                                        </p:attrNameLst>
                                      </p:cBhvr>
                                      <p:tavLst>
                                        <p:tav tm="0">
                                          <p:val>
                                            <p:strVal val="#ppt_y"/>
                                          </p:val>
                                        </p:tav>
                                        <p:tav tm="100000">
                                          <p:val>
                                            <p:strVal val="#ppt_y"/>
                                          </p:val>
                                        </p:tav>
                                      </p:tavLst>
                                    </p:anim>
                                  </p:childTnLst>
                                </p:cTn>
                              </p:par>
                            </p:childTnLst>
                          </p:cTn>
                        </p:par>
                        <p:par>
                          <p:cTn id="53" fill="hold">
                            <p:stCondLst>
                              <p:cond delay="6500"/>
                            </p:stCondLst>
                            <p:childTnLst>
                              <p:par>
                                <p:cTn id="54" presetID="1" presetClass="entr" presetSubtype="0" fill="hold" nodeType="afterEffect">
                                  <p:stCondLst>
                                    <p:cond delay="0"/>
                                  </p:stCondLst>
                                  <p:childTnLst>
                                    <p:set>
                                      <p:cBhvr>
                                        <p:cTn id="55" dur="1" fill="hold">
                                          <p:stCondLst>
                                            <p:cond delay="0"/>
                                          </p:stCondLst>
                                        </p:cTn>
                                        <p:tgtEl>
                                          <p:spTgt spid="11"/>
                                        </p:tgtEl>
                                        <p:attrNameLst>
                                          <p:attrName>style.visibility</p:attrName>
                                        </p:attrNameLst>
                                      </p:cBhvr>
                                      <p:to>
                                        <p:strVal val="visible"/>
                                      </p:to>
                                    </p:set>
                                  </p:childTnLst>
                                </p:cTn>
                              </p:par>
                            </p:childTnLst>
                          </p:cTn>
                        </p:par>
                        <p:par>
                          <p:cTn id="56" fill="hold">
                            <p:stCondLst>
                              <p:cond delay="6500"/>
                            </p:stCondLst>
                            <p:childTnLst>
                              <p:par>
                                <p:cTn id="57" presetID="2" presetClass="entr" presetSubtype="2" fill="hold" nodeType="afterEffect">
                                  <p:stCondLst>
                                    <p:cond delay="0"/>
                                  </p:stCondLst>
                                  <p:childTnLst>
                                    <p:set>
                                      <p:cBhvr>
                                        <p:cTn id="58" dur="1" fill="hold">
                                          <p:stCondLst>
                                            <p:cond delay="0"/>
                                          </p:stCondLst>
                                        </p:cTn>
                                        <p:tgtEl>
                                          <p:spTgt spid="14"/>
                                        </p:tgtEl>
                                        <p:attrNameLst>
                                          <p:attrName>style.visibility</p:attrName>
                                        </p:attrNameLst>
                                      </p:cBhvr>
                                      <p:to>
                                        <p:strVal val="visible"/>
                                      </p:to>
                                    </p:set>
                                    <p:anim calcmode="lin" valueType="num">
                                      <p:cBhvr additive="base">
                                        <p:cTn id="59" dur="1000" fill="hold"/>
                                        <p:tgtEl>
                                          <p:spTgt spid="14"/>
                                        </p:tgtEl>
                                        <p:attrNameLst>
                                          <p:attrName>ppt_x</p:attrName>
                                        </p:attrNameLst>
                                      </p:cBhvr>
                                      <p:tavLst>
                                        <p:tav tm="0">
                                          <p:val>
                                            <p:strVal val="1+#ppt_w/2"/>
                                          </p:val>
                                        </p:tav>
                                        <p:tav tm="100000">
                                          <p:val>
                                            <p:strVal val="#ppt_x"/>
                                          </p:val>
                                        </p:tav>
                                      </p:tavLst>
                                    </p:anim>
                                    <p:anim calcmode="lin" valueType="num">
                                      <p:cBhvr additive="base">
                                        <p:cTn id="60" dur="1000" fill="hold"/>
                                        <p:tgtEl>
                                          <p:spTgt spid="14"/>
                                        </p:tgtEl>
                                        <p:attrNameLst>
                                          <p:attrName>ppt_y</p:attrName>
                                        </p:attrNameLst>
                                      </p:cBhvr>
                                      <p:tavLst>
                                        <p:tav tm="0">
                                          <p:val>
                                            <p:strVal val="#ppt_y"/>
                                          </p:val>
                                        </p:tav>
                                        <p:tav tm="100000">
                                          <p:val>
                                            <p:strVal val="#ppt_y"/>
                                          </p:val>
                                        </p:tav>
                                      </p:tavLst>
                                    </p:anim>
                                  </p:childTnLst>
                                </p:cTn>
                              </p:par>
                            </p:childTnLst>
                          </p:cTn>
                        </p:par>
                        <p:par>
                          <p:cTn id="61" fill="hold">
                            <p:stCondLst>
                              <p:cond delay="7500"/>
                            </p:stCondLst>
                            <p:childTnLst>
                              <p:par>
                                <p:cTn id="62" presetID="1" presetClass="entr" presetSubtype="0" fill="hold" nodeType="afterEffect">
                                  <p:stCondLst>
                                    <p:cond delay="0"/>
                                  </p:stCondLst>
                                  <p:childTnLst>
                                    <p:set>
                                      <p:cBhvr>
                                        <p:cTn id="63"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4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124" name="Rectangle 4"/>
          <p:cNvSpPr/>
          <p:nvPr/>
        </p:nvSpPr>
        <p:spPr>
          <a:xfrm>
            <a:off x="306388" y="1268730"/>
            <a:ext cx="4224337" cy="2838450"/>
          </a:xfrm>
          <a:prstGeom prst="rect">
            <a:avLst/>
          </a:prstGeom>
          <a:noFill/>
          <a:ln w="9525">
            <a:noFill/>
          </a:ln>
        </p:spPr>
        <p:txBody>
          <a:bodyPr/>
          <a:p>
            <a:pPr marL="342900" indent="-342900">
              <a:lnSpc>
                <a:spcPct val="150000"/>
              </a:lnSpc>
            </a:pPr>
            <a:r>
              <a:rPr lang="en-US" altLang="zh-CN" sz="3600">
                <a:latin typeface="楷体_GB2312" pitchFamily="49" charset="-122"/>
                <a:ea typeface="楷体_GB2312" pitchFamily="49" charset="-122"/>
              </a:rPr>
              <a:t>    </a:t>
            </a:r>
            <a:endParaRPr lang="en-US" altLang="zh-CN" sz="3600">
              <a:latin typeface="楷体_GB2312" pitchFamily="49" charset="-122"/>
              <a:ea typeface="楷体_GB2312" pitchFamily="49" charset="-122"/>
            </a:endParaRPr>
          </a:p>
          <a:p>
            <a:pPr marL="342900" indent="-342900">
              <a:lnSpc>
                <a:spcPct val="150000"/>
              </a:lnSpc>
            </a:pPr>
            <a:r>
              <a:rPr lang="zh-CN" altLang="en-US" sz="2000" b="1" dirty="0">
                <a:latin typeface="楷体_GB2312" pitchFamily="49" charset="-122"/>
                <a:ea typeface="楷体_GB2312" pitchFamily="49" charset="-122"/>
              </a:rPr>
              <a:t>   党支部的会议制度，主要是指党支部定期召开党员大会、支部委员会、党小组会的制度。</a:t>
            </a:r>
            <a:endParaRPr lang="en-US" altLang="zh-CN" sz="2800" b="1">
              <a:solidFill>
                <a:srgbClr val="FF0066"/>
              </a:solidFill>
              <a:latin typeface="楷体_GB2312" pitchFamily="49" charset="-122"/>
              <a:ea typeface="楷体_GB2312" pitchFamily="49" charset="-122"/>
            </a:endParaRPr>
          </a:p>
        </p:txBody>
      </p:sp>
      <p:sp>
        <p:nvSpPr>
          <p:cNvPr id="5125" name="Text Box 5"/>
          <p:cNvSpPr txBox="1"/>
          <p:nvPr/>
        </p:nvSpPr>
        <p:spPr>
          <a:xfrm>
            <a:off x="395288" y="1268413"/>
            <a:ext cx="4968875" cy="517525"/>
          </a:xfrm>
          <a:prstGeom prst="rect">
            <a:avLst/>
          </a:prstGeom>
          <a:noFill/>
          <a:ln w="12700">
            <a:noFill/>
          </a:ln>
        </p:spPr>
        <p:txBody>
          <a:bodyPr lIns="0" tIns="0" rIns="0" bIns="0" anchor="ctr" anchorCtr="1">
            <a:spAutoFit/>
          </a:bodyPr>
          <a:p>
            <a:pPr>
              <a:spcBef>
                <a:spcPct val="50000"/>
              </a:spcBef>
            </a:pPr>
            <a:r>
              <a:rPr lang="en-US" altLang="zh-CN" sz="3400" b="1">
                <a:solidFill>
                  <a:srgbClr val="FF0000"/>
                </a:solidFill>
                <a:latin typeface="Arial" panose="020B0604020202020204" pitchFamily="34" charset="0"/>
                <a:ea typeface="华文中宋" panose="02010600040101010101" charset="-122"/>
              </a:rPr>
              <a:t>1.  </a:t>
            </a:r>
            <a:r>
              <a:rPr lang="zh-CN" altLang="en-US" sz="3400" b="1" dirty="0">
                <a:solidFill>
                  <a:srgbClr val="FF0000"/>
                </a:solidFill>
                <a:latin typeface="Arial" panose="020B0604020202020204" pitchFamily="34" charset="0"/>
                <a:ea typeface="华文中宋" panose="02010600040101010101" charset="-122"/>
              </a:rPr>
              <a:t>会   议   制   度</a:t>
            </a:r>
            <a:endParaRPr lang="zh-CN" altLang="en-US" sz="3400" b="1" dirty="0">
              <a:solidFill>
                <a:srgbClr val="FF0000"/>
              </a:solidFill>
              <a:latin typeface="Arial" panose="020B0604020202020204" pitchFamily="34" charset="0"/>
              <a:ea typeface="华文中宋" panose="02010600040101010101" charset="-122"/>
            </a:endParaRPr>
          </a:p>
        </p:txBody>
      </p:sp>
      <p:sp>
        <p:nvSpPr>
          <p:cNvPr id="2" name="Rectangle 4"/>
          <p:cNvSpPr/>
          <p:nvPr/>
        </p:nvSpPr>
        <p:spPr>
          <a:xfrm>
            <a:off x="3576955" y="4216400"/>
            <a:ext cx="5040630" cy="2202180"/>
          </a:xfrm>
          <a:prstGeom prst="rect">
            <a:avLst/>
          </a:prstGeom>
          <a:noFill/>
          <a:ln w="9525">
            <a:noFill/>
          </a:ln>
        </p:spPr>
        <p:txBody>
          <a:bodyPr/>
          <a:p>
            <a:pPr marL="342900" indent="-342900">
              <a:lnSpc>
                <a:spcPct val="150000"/>
              </a:lnSpc>
            </a:pPr>
            <a:r>
              <a:rPr lang="zh-CN" altLang="en-US" sz="2000" b="1" dirty="0">
                <a:latin typeface="楷体_GB2312" pitchFamily="49" charset="-122"/>
                <a:ea typeface="楷体_GB2312" pitchFamily="49" charset="-122"/>
              </a:rPr>
              <a:t>       每年不少于一次的党员大会，由党支部书记或副书记直接组织实施。支部委员会根据需要召开，党小组会每季度不少于一次。</a:t>
            </a:r>
            <a:r>
              <a:rPr lang="en-US" altLang="zh-CN" sz="2800" b="1">
                <a:solidFill>
                  <a:srgbClr val="FF0066"/>
                </a:solidFill>
                <a:latin typeface="楷体_GB2312" pitchFamily="49" charset="-122"/>
                <a:ea typeface="楷体_GB2312" pitchFamily="49" charset="-122"/>
              </a:rPr>
              <a:t> </a:t>
            </a:r>
            <a:endParaRPr lang="en-US" altLang="zh-CN" sz="2800" b="1">
              <a:solidFill>
                <a:srgbClr val="FF0066"/>
              </a:solidFill>
              <a:latin typeface="楷体_GB2312" pitchFamily="49" charset="-122"/>
              <a:ea typeface="楷体_GB2312" pitchFamily="49" charset="-122"/>
            </a:endParaRPr>
          </a:p>
        </p:txBody>
      </p:sp>
      <p:pic>
        <p:nvPicPr>
          <p:cNvPr id="3" name="图片 2"/>
          <p:cNvPicPr>
            <a:picLocks noChangeAspect="1"/>
          </p:cNvPicPr>
          <p:nvPr/>
        </p:nvPicPr>
        <p:blipFill>
          <a:blip r:embed="rId1"/>
          <a:stretch>
            <a:fillRect/>
          </a:stretch>
        </p:blipFill>
        <p:spPr>
          <a:xfrm>
            <a:off x="662940" y="4006850"/>
            <a:ext cx="3060000" cy="2027538"/>
          </a:xfrm>
          <a:prstGeom prst="rect">
            <a:avLst/>
          </a:prstGeom>
        </p:spPr>
      </p:pic>
      <p:pic>
        <p:nvPicPr>
          <p:cNvPr id="4" name="图片 3"/>
          <p:cNvPicPr>
            <a:picLocks noChangeAspect="1"/>
          </p:cNvPicPr>
          <p:nvPr/>
        </p:nvPicPr>
        <p:blipFill>
          <a:blip r:embed="rId2"/>
          <a:stretch>
            <a:fillRect/>
          </a:stretch>
        </p:blipFill>
        <p:spPr>
          <a:xfrm>
            <a:off x="4957445" y="2176145"/>
            <a:ext cx="3085465" cy="2040255"/>
          </a:xfrm>
          <a:prstGeom prst="rect">
            <a:avLst/>
          </a:prstGeom>
        </p:spPr>
      </p:pic>
    </p:spTree>
  </p:cSld>
  <p:clrMapOvr>
    <a:masterClrMapping/>
  </p:clrMapOvr>
  <mc:AlternateContent xmlns:mc="http://schemas.openxmlformats.org/markup-compatibility/2006">
    <mc:Choice xmlns:p14="http://schemas.microsoft.com/office/powerpoint/2010/main" Requires="p14">
      <p:transition p14:dur="25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fill="hold" grpId="0" nodeType="withEffect">
                                  <p:stCondLst>
                                    <p:cond delay="0"/>
                                  </p:stCondLst>
                                  <p:childTnLst>
                                    <p:set>
                                      <p:cBhvr>
                                        <p:cTn id="6" dur="1" fill="hold">
                                          <p:stCondLst>
                                            <p:cond delay="0"/>
                                          </p:stCondLst>
                                        </p:cTn>
                                        <p:tgtEl>
                                          <p:spTgt spid="5125"/>
                                        </p:tgtEl>
                                        <p:attrNameLst>
                                          <p:attrName>style.visibility</p:attrName>
                                        </p:attrNameLst>
                                      </p:cBhvr>
                                      <p:to>
                                        <p:strVal val="visible"/>
                                      </p:to>
                                    </p:set>
                                    <p:animEffect transition="in" filter="wheel(4)">
                                      <p:cBhvr>
                                        <p:cTn id="7" dur="500"/>
                                        <p:tgtEl>
                                          <p:spTgt spid="5125"/>
                                        </p:tgtEl>
                                      </p:cBhvr>
                                    </p:animEffect>
                                  </p:childTnLst>
                                </p:cTn>
                              </p:par>
                              <p:par>
                                <p:cTn id="8" presetID="27" presetClass="entr" presetSubtype="0" fill="hold" nodeType="withEffect">
                                  <p:stCondLst>
                                    <p:cond delay="2000"/>
                                  </p:stCondLst>
                                  <p:iterate type="lt">
                                    <p:tmPct val="40000"/>
                                  </p:iterate>
                                  <p:childTnLst>
                                    <p:set>
                                      <p:cBhvr>
                                        <p:cTn id="9" dur="1" fill="hold">
                                          <p:stCondLst>
                                            <p:cond delay="0"/>
                                          </p:stCondLst>
                                        </p:cTn>
                                        <p:tgtEl>
                                          <p:spTgt spid="5124">
                                            <p:txEl>
                                              <p:charRg st="0" end="5"/>
                                            </p:txEl>
                                          </p:spTgt>
                                        </p:tgtEl>
                                        <p:attrNameLst>
                                          <p:attrName>style.visibility</p:attrName>
                                        </p:attrNameLst>
                                      </p:cBhvr>
                                      <p:to>
                                        <p:strVal val="visible"/>
                                      </p:to>
                                    </p:set>
                                    <p:anim calcmode="discrete" valueType="clr">
                                      <p:cBhvr override="childStyle">
                                        <p:cTn id="10" dur="500"/>
                                        <p:tgtEl>
                                          <p:spTgt spid="5124">
                                            <p:txEl>
                                              <p:charRg st="0" end="5"/>
                                            </p:txEl>
                                          </p:spTgt>
                                        </p:tgtEl>
                                        <p:attrNameLst>
                                          <p:attrName>style.color</p:attrName>
                                        </p:attrNameLst>
                                      </p:cBhvr>
                                      <p:tavLst>
                                        <p:tav tm="0">
                                          <p:val>
                                            <p:clrVal>
                                              <a:schemeClr val="tx2"/>
                                            </p:clrVal>
                                          </p:val>
                                        </p:tav>
                                        <p:tav tm="50000">
                                          <p:val>
                                            <p:clrVal>
                                              <a:schemeClr val="tx2"/>
                                            </p:clrVal>
                                          </p:val>
                                        </p:tav>
                                      </p:tavLst>
                                    </p:anim>
                                    <p:anim calcmode="discrete" valueType="clr">
                                      <p:cBhvr>
                                        <p:cTn id="11" dur="500"/>
                                        <p:tgtEl>
                                          <p:spTgt spid="5124">
                                            <p:txEl>
                                              <p:charRg st="0" end="5"/>
                                            </p:txEl>
                                          </p:spTgt>
                                        </p:tgtEl>
                                        <p:attrNameLst>
                                          <p:attrName>fillcolor</p:attrName>
                                        </p:attrNameLst>
                                      </p:cBhvr>
                                      <p:tavLst>
                                        <p:tav tm="0">
                                          <p:val>
                                            <p:clrVal>
                                              <a:schemeClr val="accent2"/>
                                            </p:clrVal>
                                          </p:val>
                                        </p:tav>
                                        <p:tav tm="50000">
                                          <p:val>
                                            <p:clrVal>
                                              <a:schemeClr val="hlink"/>
                                            </p:clrVal>
                                          </p:val>
                                        </p:tav>
                                      </p:tavLst>
                                    </p:anim>
                                    <p:set>
                                      <p:cBhvr>
                                        <p:cTn id="12" dur="500"/>
                                        <p:tgtEl>
                                          <p:spTgt spid="5124">
                                            <p:txEl>
                                              <p:charRg st="0" end="5"/>
                                            </p:txEl>
                                          </p:spTgt>
                                        </p:tgtEl>
                                        <p:attrNameLst>
                                          <p:attrName>fill.type</p:attrName>
                                        </p:attrNameLst>
                                      </p:cBhvr>
                                      <p:to>
                                        <p:strVal val="solid"/>
                                      </p:to>
                                    </p:set>
                                  </p:childTnLst>
                                </p:cTn>
                              </p:par>
                              <p:par>
                                <p:cTn id="13" presetID="27" presetClass="entr" presetSubtype="0" fill="hold" nodeType="withEffect">
                                  <p:stCondLst>
                                    <p:cond delay="2000"/>
                                  </p:stCondLst>
                                  <p:iterate type="lt">
                                    <p:tmPct val="40000"/>
                                  </p:iterate>
                                  <p:childTnLst>
                                    <p:set>
                                      <p:cBhvr>
                                        <p:cTn id="14" dur="1" fill="hold">
                                          <p:stCondLst>
                                            <p:cond delay="0"/>
                                          </p:stCondLst>
                                        </p:cTn>
                                        <p:tgtEl>
                                          <p:spTgt spid="5124">
                                            <p:txEl>
                                              <p:charRg st="5" end="47"/>
                                            </p:txEl>
                                          </p:spTgt>
                                        </p:tgtEl>
                                        <p:attrNameLst>
                                          <p:attrName>style.visibility</p:attrName>
                                        </p:attrNameLst>
                                      </p:cBhvr>
                                      <p:to>
                                        <p:strVal val="visible"/>
                                      </p:to>
                                    </p:set>
                                    <p:anim calcmode="discrete" valueType="clr">
                                      <p:cBhvr override="childStyle">
                                        <p:cTn id="15" dur="500"/>
                                        <p:tgtEl>
                                          <p:spTgt spid="5124">
                                            <p:txEl>
                                              <p:charRg st="5" end="47"/>
                                            </p:txEl>
                                          </p:spTgt>
                                        </p:tgtEl>
                                        <p:attrNameLst>
                                          <p:attrName>style.color</p:attrName>
                                        </p:attrNameLst>
                                      </p:cBhvr>
                                      <p:tavLst>
                                        <p:tav tm="0">
                                          <p:val>
                                            <p:clrVal>
                                              <a:schemeClr val="tx2"/>
                                            </p:clrVal>
                                          </p:val>
                                        </p:tav>
                                        <p:tav tm="50000">
                                          <p:val>
                                            <p:clrVal>
                                              <a:schemeClr val="tx2"/>
                                            </p:clrVal>
                                          </p:val>
                                        </p:tav>
                                      </p:tavLst>
                                    </p:anim>
                                    <p:anim calcmode="discrete" valueType="clr">
                                      <p:cBhvr>
                                        <p:cTn id="16" dur="500"/>
                                        <p:tgtEl>
                                          <p:spTgt spid="5124">
                                            <p:txEl>
                                              <p:charRg st="5" end="47"/>
                                            </p:txEl>
                                          </p:spTgt>
                                        </p:tgtEl>
                                        <p:attrNameLst>
                                          <p:attrName>fillcolor</p:attrName>
                                        </p:attrNameLst>
                                      </p:cBhvr>
                                      <p:tavLst>
                                        <p:tav tm="0">
                                          <p:val>
                                            <p:clrVal>
                                              <a:schemeClr val="accent2"/>
                                            </p:clrVal>
                                          </p:val>
                                        </p:tav>
                                        <p:tav tm="50000">
                                          <p:val>
                                            <p:clrVal>
                                              <a:schemeClr val="hlink"/>
                                            </p:clrVal>
                                          </p:val>
                                        </p:tav>
                                      </p:tavLst>
                                    </p:anim>
                                    <p:set>
                                      <p:cBhvr>
                                        <p:cTn id="17" dur="500"/>
                                        <p:tgtEl>
                                          <p:spTgt spid="5124">
                                            <p:txEl>
                                              <p:charRg st="5" end="47"/>
                                            </p:txEl>
                                          </p:spTgt>
                                        </p:tgtEl>
                                        <p:attrNameLst>
                                          <p:attrName>fill.type</p:attrName>
                                        </p:attrNameLst>
                                      </p:cBhvr>
                                      <p:to>
                                        <p:strVal val="solid"/>
                                      </p:to>
                                    </p:set>
                                  </p:childTnLst>
                                </p:cTn>
                              </p:par>
                              <p:par>
                                <p:cTn id="18" presetID="27" presetClass="entr" presetSubtype="0" fill="hold" nodeType="withEffect">
                                  <p:stCondLst>
                                    <p:cond delay="2000"/>
                                  </p:stCondLst>
                                  <p:iterate type="lt">
                                    <p:tmPct val="40000"/>
                                  </p:iterate>
                                  <p:childTnLst>
                                    <p:set>
                                      <p:cBhvr>
                                        <p:cTn id="19" dur="1" fill="hold">
                                          <p:stCondLst>
                                            <p:cond delay="0"/>
                                          </p:stCondLst>
                                        </p:cTn>
                                        <p:tgtEl>
                                          <p:spTgt spid="2">
                                            <p:txEl>
                                              <p:charRg st="0" end="70"/>
                                            </p:txEl>
                                          </p:spTgt>
                                        </p:tgtEl>
                                        <p:attrNameLst>
                                          <p:attrName>style.visibility</p:attrName>
                                        </p:attrNameLst>
                                      </p:cBhvr>
                                      <p:to>
                                        <p:strVal val="visible"/>
                                      </p:to>
                                    </p:set>
                                    <p:anim calcmode="discrete" valueType="clr">
                                      <p:cBhvr override="childStyle">
                                        <p:cTn id="20" dur="500"/>
                                        <p:tgtEl>
                                          <p:spTgt spid="2">
                                            <p:txEl>
                                              <p:charRg st="0" end="70"/>
                                            </p:txEl>
                                          </p:spTgt>
                                        </p:tgtEl>
                                        <p:attrNameLst>
                                          <p:attrName>style.color</p:attrName>
                                        </p:attrNameLst>
                                      </p:cBhvr>
                                      <p:tavLst>
                                        <p:tav tm="0">
                                          <p:val>
                                            <p:clrVal>
                                              <a:schemeClr val="tx2"/>
                                            </p:clrVal>
                                          </p:val>
                                        </p:tav>
                                        <p:tav tm="50000">
                                          <p:val>
                                            <p:clrVal>
                                              <a:schemeClr val="tx2"/>
                                            </p:clrVal>
                                          </p:val>
                                        </p:tav>
                                      </p:tavLst>
                                    </p:anim>
                                    <p:anim calcmode="discrete" valueType="clr">
                                      <p:cBhvr>
                                        <p:cTn id="21" dur="500"/>
                                        <p:tgtEl>
                                          <p:spTgt spid="2">
                                            <p:txEl>
                                              <p:charRg st="0" end="70"/>
                                            </p:txEl>
                                          </p:spTgt>
                                        </p:tgtEl>
                                        <p:attrNameLst>
                                          <p:attrName>fillcolor</p:attrName>
                                        </p:attrNameLst>
                                      </p:cBhvr>
                                      <p:tavLst>
                                        <p:tav tm="0">
                                          <p:val>
                                            <p:clrVal>
                                              <a:schemeClr val="accent2"/>
                                            </p:clrVal>
                                          </p:val>
                                        </p:tav>
                                        <p:tav tm="50000">
                                          <p:val>
                                            <p:clrVal>
                                              <a:schemeClr val="hlink"/>
                                            </p:clrVal>
                                          </p:val>
                                        </p:tav>
                                      </p:tavLst>
                                    </p:anim>
                                    <p:set>
                                      <p:cBhvr>
                                        <p:cTn id="22" dur="500"/>
                                        <p:tgtEl>
                                          <p:spTgt spid="2">
                                            <p:txEl>
                                              <p:charRg st="0" end="7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83970" name="标题 83969"/>
          <p:cNvSpPr>
            <a:spLocks noGrp="1"/>
          </p:cNvSpPr>
          <p:nvPr>
            <p:ph type="title"/>
          </p:nvPr>
        </p:nvSpPr>
        <p:spPr>
          <a:xfrm>
            <a:off x="468313" y="549275"/>
            <a:ext cx="8229600" cy="1282700"/>
          </a:xfrm>
        </p:spPr>
        <p:txBody>
          <a:bodyPr anchor="ctr"/>
          <a:p>
            <a:r>
              <a:rPr lang="zh-CN" altLang="en-US" sz="4800" b="1" dirty="0">
                <a:solidFill>
                  <a:srgbClr val="0000FF"/>
                </a:solidFill>
              </a:rPr>
              <a:t>党支部书记和各委员的分工：</a:t>
            </a:r>
            <a:endParaRPr lang="zh-CN" altLang="en-US" sz="4800" b="1" dirty="0">
              <a:solidFill>
                <a:srgbClr val="0000FF"/>
              </a:solidFill>
            </a:endParaRPr>
          </a:p>
        </p:txBody>
      </p:sp>
      <p:sp>
        <p:nvSpPr>
          <p:cNvPr id="83971" name="文本占位符 83970"/>
          <p:cNvSpPr>
            <a:spLocks noGrp="1"/>
          </p:cNvSpPr>
          <p:nvPr>
            <p:ph type="body" idx="1"/>
          </p:nvPr>
        </p:nvSpPr>
        <p:spPr/>
        <p:txBody>
          <a:bodyPr/>
          <a:p>
            <a:pPr>
              <a:lnSpc>
                <a:spcPct val="80000"/>
              </a:lnSpc>
            </a:pPr>
            <a:endParaRPr lang="zh-CN" altLang="en-US" sz="2000" b="1" dirty="0"/>
          </a:p>
          <a:p>
            <a:pPr>
              <a:lnSpc>
                <a:spcPct val="150000"/>
              </a:lnSpc>
            </a:pPr>
            <a:r>
              <a:rPr lang="zh-CN" altLang="en-US" sz="1400" b="1" dirty="0"/>
              <a:t> </a:t>
            </a:r>
            <a:r>
              <a:rPr lang="en-US" altLang="zh-CN" sz="1800" b="1">
                <a:latin typeface="楷体_GB2312" pitchFamily="49" charset="-122"/>
                <a:ea typeface="楷体_GB2312" pitchFamily="49" charset="-122"/>
              </a:rPr>
              <a:t>1</a:t>
            </a:r>
            <a:r>
              <a:rPr lang="zh-CN" altLang="en-US" sz="1800" b="1" dirty="0">
                <a:latin typeface="楷体_GB2312" pitchFamily="49" charset="-122"/>
                <a:ea typeface="楷体_GB2312" pitchFamily="49" charset="-122"/>
              </a:rPr>
              <a:t>、支部书记负责党支部的日常工作，主持召开支部委员会；检查督促党支部决议的贯彻实施，代表支部委员会按时向支部党员大会和上级党组织报告工作；组织召开党的民主生活会，开展批评与自我批评；与支部委员和干部职工保持密切联系，交流情况，研究工作。</a:t>
            </a:r>
            <a:br>
              <a:rPr lang="zh-CN" altLang="en-US" sz="1800" b="1" dirty="0">
                <a:latin typeface="楷体_GB2312" pitchFamily="49" charset="-122"/>
                <a:ea typeface="楷体_GB2312" pitchFamily="49" charset="-122"/>
              </a:rPr>
            </a:br>
            <a:r>
              <a:rPr lang="en-US" altLang="zh-CN" sz="1800" b="1">
                <a:latin typeface="楷体_GB2312" pitchFamily="49" charset="-122"/>
                <a:ea typeface="楷体_GB2312" pitchFamily="49" charset="-122"/>
              </a:rPr>
              <a:t>2</a:t>
            </a:r>
            <a:r>
              <a:rPr lang="zh-CN" altLang="en-US" sz="1800" b="1" dirty="0">
                <a:latin typeface="楷体_GB2312" pitchFamily="49" charset="-122"/>
                <a:ea typeface="楷体_GB2312" pitchFamily="49" charset="-122"/>
              </a:rPr>
              <a:t>、副书记协助书记工作，书记缺席时代理书记工作。</a:t>
            </a:r>
            <a:br>
              <a:rPr lang="zh-CN" altLang="en-US" sz="1800" b="1" dirty="0">
                <a:latin typeface="楷体_GB2312" pitchFamily="49" charset="-122"/>
                <a:ea typeface="楷体_GB2312" pitchFamily="49" charset="-122"/>
              </a:rPr>
            </a:br>
            <a:r>
              <a:rPr lang="en-US" altLang="zh-CN" sz="1800" b="1">
                <a:latin typeface="楷体_GB2312" pitchFamily="49" charset="-122"/>
                <a:ea typeface="楷体_GB2312" pitchFamily="49" charset="-122"/>
              </a:rPr>
              <a:t>3</a:t>
            </a:r>
            <a:r>
              <a:rPr lang="zh-CN" altLang="en-US" sz="1800" b="1" dirty="0">
                <a:latin typeface="楷体_GB2312" pitchFamily="49" charset="-122"/>
                <a:ea typeface="楷体_GB2312" pitchFamily="49" charset="-122"/>
              </a:rPr>
              <a:t>、组织委员负责掌握支部的组织情况，管理发展党员工作，收缴党费，接转党员组织关系。</a:t>
            </a:r>
            <a:br>
              <a:rPr lang="zh-CN" altLang="en-US" sz="1800" b="1" dirty="0">
                <a:latin typeface="楷体_GB2312" pitchFamily="49" charset="-122"/>
                <a:ea typeface="楷体_GB2312" pitchFamily="49" charset="-122"/>
              </a:rPr>
            </a:br>
            <a:r>
              <a:rPr lang="en-US" altLang="zh-CN" sz="1800" b="1">
                <a:latin typeface="楷体_GB2312" pitchFamily="49" charset="-122"/>
                <a:ea typeface="楷体_GB2312" pitchFamily="49" charset="-122"/>
              </a:rPr>
              <a:t>4</a:t>
            </a:r>
            <a:r>
              <a:rPr lang="zh-CN" altLang="en-US" sz="1800" b="1" dirty="0">
                <a:latin typeface="楷体_GB2312" pitchFamily="49" charset="-122"/>
                <a:ea typeface="楷体_GB2312" pitchFamily="49" charset="-122"/>
              </a:rPr>
              <a:t>、宣传委员负责了解党员的思想和学习情况，组织党员的学习和教育，组织开展宣传鼓动工作。</a:t>
            </a:r>
            <a:br>
              <a:rPr lang="zh-CN" altLang="en-US" sz="1800" b="1" dirty="0">
                <a:latin typeface="楷体_GB2312" pitchFamily="49" charset="-122"/>
                <a:ea typeface="楷体_GB2312" pitchFamily="49" charset="-122"/>
              </a:rPr>
            </a:br>
            <a:r>
              <a:rPr lang="en-US" altLang="zh-CN" sz="1800" b="1">
                <a:latin typeface="楷体_GB2312" pitchFamily="49" charset="-122"/>
                <a:ea typeface="楷体_GB2312" pitchFamily="49" charset="-122"/>
              </a:rPr>
              <a:t>5</a:t>
            </a:r>
            <a:r>
              <a:rPr lang="zh-CN" altLang="en-US" sz="1800" b="1" dirty="0">
                <a:latin typeface="楷体_GB2312" pitchFamily="49" charset="-122"/>
                <a:ea typeface="楷体_GB2312" pitchFamily="49" charset="-122"/>
              </a:rPr>
              <a:t>、文体委员</a:t>
            </a:r>
            <a:r>
              <a:rPr lang="zh-CN" altLang="en-US" sz="1800" b="1" dirty="0">
                <a:latin typeface="楷体_GB2312" pitchFamily="49" charset="-122"/>
                <a:ea typeface="楷体_GB2312" pitchFamily="49" charset="-122"/>
                <a:sym typeface="+mn-ea"/>
              </a:rPr>
              <a:t>组织党员的文化体育活动。</a:t>
            </a:r>
            <a:endParaRPr lang="zh-CN" altLang="en-US" sz="1800" b="1" dirty="0">
              <a:latin typeface="楷体_GB2312" pitchFamily="49" charset="-122"/>
              <a:ea typeface="楷体_GB2312" pitchFamily="49" charset="-122"/>
              <a:sym typeface="+mn-ea"/>
            </a:endParaRPr>
          </a:p>
          <a:p>
            <a:pPr>
              <a:lnSpc>
                <a:spcPct val="80000"/>
              </a:lnSpc>
            </a:pPr>
            <a:endParaRPr lang="zh-CN" altLang="en-US" sz="1600" b="1" dirty="0"/>
          </a:p>
        </p:txBody>
      </p:sp>
    </p:spTree>
  </p:cSld>
  <p:clrMapOvr>
    <a:masterClrMapping/>
  </p:clrMapOvr>
  <mc:AlternateContent xmlns:mc="http://schemas.openxmlformats.org/markup-compatibility/2006">
    <mc:Choice xmlns:p14="http://schemas.microsoft.com/office/powerpoint/2010/main" Requires="p14">
      <p:transition p14:dur="250"/>
    </mc:Choice>
    <mc:Fallback>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5842" name="Rectangle 2"/>
          <p:cNvSpPr>
            <a:spLocks noGrp="1"/>
          </p:cNvSpPr>
          <p:nvPr>
            <p:ph type="title"/>
          </p:nvPr>
        </p:nvSpPr>
        <p:spPr>
          <a:xfrm>
            <a:off x="457200" y="990600"/>
            <a:ext cx="8229600" cy="687388"/>
          </a:xfrm>
        </p:spPr>
        <p:txBody>
          <a:bodyPr vert="horz" wrap="square" lIns="0" tIns="0" rIns="0" bIns="0" anchor="ctr" anchorCtr="1"/>
          <a:p>
            <a:pPr eaLnBrk="1" hangingPunct="1"/>
            <a:r>
              <a:rPr lang="en-US" altLang="zh-CN" sz="3200">
                <a:solidFill>
                  <a:schemeClr val="tx1"/>
                </a:solidFill>
                <a:ea typeface="华文中宋" panose="02010600040101010101" charset="-122"/>
              </a:rPr>
              <a:t>1-1 </a:t>
            </a:r>
            <a:r>
              <a:rPr lang="en-US" altLang="zh-CN" sz="3400">
                <a:solidFill>
                  <a:schemeClr val="tx1"/>
                </a:solidFill>
                <a:ea typeface="华文中宋" panose="02010600040101010101" charset="-122"/>
              </a:rPr>
              <a:t>  </a:t>
            </a:r>
            <a:r>
              <a:rPr lang="zh-CN" altLang="en-US" sz="3200" b="1" dirty="0">
                <a:solidFill>
                  <a:srgbClr val="FF3300"/>
                </a:solidFill>
                <a:ea typeface="华文中宋" panose="02010600040101010101" charset="-122"/>
              </a:rPr>
              <a:t>支部党员大会</a:t>
            </a:r>
            <a:r>
              <a:rPr lang="zh-CN" altLang="en-US" sz="3400" dirty="0">
                <a:solidFill>
                  <a:srgbClr val="FF3300"/>
                </a:solidFill>
                <a:ea typeface="华文中宋" panose="02010600040101010101" charset="-122"/>
              </a:rPr>
              <a:t>  </a:t>
            </a:r>
            <a:r>
              <a:rPr lang="zh-CN" altLang="en-US" sz="2400" dirty="0">
                <a:solidFill>
                  <a:schemeClr val="tx1"/>
                </a:solidFill>
                <a:ea typeface="华文中宋" panose="02010600040101010101" charset="-122"/>
              </a:rPr>
              <a:t>操作程序</a:t>
            </a:r>
            <a:endParaRPr lang="zh-CN" altLang="en-US" sz="2400" dirty="0">
              <a:solidFill>
                <a:schemeClr val="tx1"/>
              </a:solidFill>
              <a:ea typeface="华文中宋" panose="02010600040101010101" charset="-122"/>
            </a:endParaRPr>
          </a:p>
        </p:txBody>
      </p:sp>
      <p:sp>
        <p:nvSpPr>
          <p:cNvPr id="35844" name="Text Box 4"/>
          <p:cNvSpPr txBox="1"/>
          <p:nvPr/>
        </p:nvSpPr>
        <p:spPr>
          <a:xfrm>
            <a:off x="1143000" y="2832100"/>
            <a:ext cx="334963" cy="2614613"/>
          </a:xfrm>
          <a:prstGeom prst="rect">
            <a:avLst/>
          </a:prstGeom>
          <a:solidFill>
            <a:srgbClr val="FFFF99">
              <a:alpha val="78822"/>
            </a:srgbClr>
          </a:solidFill>
          <a:ln w="12700" cap="flat" cmpd="sng">
            <a:solidFill>
              <a:srgbClr val="FF0000"/>
            </a:solidFill>
            <a:prstDash val="solid"/>
            <a:miter/>
            <a:headEnd type="none" w="med" len="med"/>
            <a:tailEnd type="none" w="med" len="med"/>
          </a:ln>
        </p:spPr>
        <p:txBody>
          <a:bodyPr vert="eaVert" lIns="0" tIns="0" rIns="0" bIns="0" anchor="ctr" anchorCtr="1"/>
          <a:p>
            <a:pPr algn="ctr"/>
            <a:r>
              <a:rPr lang="zh-CN" altLang="en-US" sz="2000" b="1" dirty="0">
                <a:solidFill>
                  <a:srgbClr val="0000FF"/>
                </a:solidFill>
                <a:latin typeface="楷体_GB2312" pitchFamily="49" charset="-122"/>
                <a:ea typeface="楷体_GB2312" pitchFamily="49" charset="-122"/>
              </a:rPr>
              <a:t>会  前  准  备</a:t>
            </a:r>
            <a:endParaRPr lang="zh-CN" altLang="en-US" sz="2000" b="1" dirty="0">
              <a:solidFill>
                <a:srgbClr val="0000FF"/>
              </a:solidFill>
              <a:latin typeface="楷体_GB2312" pitchFamily="49" charset="-122"/>
              <a:ea typeface="楷体_GB2312" pitchFamily="49" charset="-122"/>
            </a:endParaRPr>
          </a:p>
        </p:txBody>
      </p:sp>
      <p:sp>
        <p:nvSpPr>
          <p:cNvPr id="35845" name="Text Box 5"/>
          <p:cNvSpPr txBox="1"/>
          <p:nvPr/>
        </p:nvSpPr>
        <p:spPr>
          <a:xfrm>
            <a:off x="2054225" y="2266950"/>
            <a:ext cx="1149350" cy="517525"/>
          </a:xfrm>
          <a:prstGeom prst="rect">
            <a:avLst/>
          </a:prstGeom>
          <a:solidFill>
            <a:srgbClr val="FFFF99"/>
          </a:solidFill>
          <a:ln w="12700" cap="flat" cmpd="sng">
            <a:solidFill>
              <a:srgbClr val="FF0000"/>
            </a:solidFill>
            <a:prstDash val="solid"/>
            <a:miter/>
            <a:headEnd type="none" w="med" len="med"/>
            <a:tailEnd type="none" w="med" len="med"/>
          </a:ln>
        </p:spPr>
        <p:txBody>
          <a:bodyPr lIns="0" tIns="0" rIns="0" bIns="0" anchor="ctr" anchorCtr="1"/>
          <a:p>
            <a:pPr algn="just"/>
            <a:r>
              <a:rPr lang="zh-CN" altLang="en-US" sz="1500" dirty="0">
                <a:solidFill>
                  <a:schemeClr val="tx2"/>
                </a:solidFill>
                <a:latin typeface="宋体" panose="02010600030101010101" pitchFamily="2" charset="-122"/>
                <a:ea typeface="楷体_GB2312" pitchFamily="49" charset="-122"/>
              </a:rPr>
              <a:t>支委会确定</a:t>
            </a:r>
            <a:endParaRPr lang="zh-CN" altLang="en-US" sz="1500" dirty="0">
              <a:solidFill>
                <a:schemeClr val="tx2"/>
              </a:solidFill>
              <a:latin typeface="宋体" panose="02010600030101010101" pitchFamily="2" charset="-122"/>
              <a:ea typeface="楷体_GB2312" pitchFamily="49" charset="-122"/>
            </a:endParaRPr>
          </a:p>
          <a:p>
            <a:pPr algn="just"/>
            <a:r>
              <a:rPr lang="zh-CN" altLang="en-US" sz="1500" dirty="0">
                <a:solidFill>
                  <a:schemeClr val="tx2"/>
                </a:solidFill>
                <a:latin typeface="宋体" panose="02010600030101010101" pitchFamily="2" charset="-122"/>
                <a:ea typeface="楷体_GB2312" pitchFamily="49" charset="-122"/>
              </a:rPr>
              <a:t>议题和时间</a:t>
            </a:r>
            <a:endParaRPr lang="zh-CN" altLang="en-US" sz="1500" dirty="0">
              <a:solidFill>
                <a:schemeClr val="tx2"/>
              </a:solidFill>
              <a:latin typeface="Arial" panose="020B0604020202020204" pitchFamily="34" charset="0"/>
              <a:ea typeface="楷体_GB2312" pitchFamily="49" charset="-122"/>
            </a:endParaRPr>
          </a:p>
        </p:txBody>
      </p:sp>
      <p:sp>
        <p:nvSpPr>
          <p:cNvPr id="35846" name="Text Box 6"/>
          <p:cNvSpPr txBox="1"/>
          <p:nvPr/>
        </p:nvSpPr>
        <p:spPr>
          <a:xfrm>
            <a:off x="2009775" y="3917950"/>
            <a:ext cx="1185863" cy="773113"/>
          </a:xfrm>
          <a:prstGeom prst="rect">
            <a:avLst/>
          </a:prstGeom>
          <a:solidFill>
            <a:srgbClr val="FFFF99"/>
          </a:solidFill>
          <a:ln w="12700" cap="flat" cmpd="sng">
            <a:solidFill>
              <a:srgbClr val="FF0000"/>
            </a:solidFill>
            <a:prstDash val="solid"/>
            <a:miter/>
            <a:headEnd type="none" w="med" len="med"/>
            <a:tailEnd type="none" w="med" len="med"/>
          </a:ln>
        </p:spPr>
        <p:txBody>
          <a:bodyPr lIns="0" tIns="0" rIns="0" bIns="0" anchor="ctr" anchorCtr="1"/>
          <a:p>
            <a:pPr algn="just"/>
            <a:r>
              <a:rPr lang="zh-CN" altLang="en-US" sz="1500" dirty="0">
                <a:solidFill>
                  <a:schemeClr val="tx2"/>
                </a:solidFill>
                <a:latin typeface="宋体" panose="02010600030101010101" pitchFamily="2" charset="-122"/>
                <a:ea typeface="楷体_GB2312" pitchFamily="49" charset="-122"/>
              </a:rPr>
              <a:t>将议题、时</a:t>
            </a:r>
            <a:endParaRPr lang="zh-CN" altLang="en-US" sz="1500" dirty="0">
              <a:solidFill>
                <a:schemeClr val="tx2"/>
              </a:solidFill>
              <a:latin typeface="宋体" panose="02010600030101010101" pitchFamily="2" charset="-122"/>
              <a:ea typeface="楷体_GB2312" pitchFamily="49" charset="-122"/>
            </a:endParaRPr>
          </a:p>
          <a:p>
            <a:pPr algn="just"/>
            <a:r>
              <a:rPr lang="zh-CN" altLang="en-US" sz="1500" dirty="0">
                <a:solidFill>
                  <a:schemeClr val="tx2"/>
                </a:solidFill>
                <a:latin typeface="宋体" panose="02010600030101010101" pitchFamily="2" charset="-122"/>
                <a:ea typeface="楷体_GB2312" pitchFamily="49" charset="-122"/>
              </a:rPr>
              <a:t>间和要求通</a:t>
            </a:r>
            <a:endParaRPr lang="zh-CN" altLang="en-US" sz="1500" dirty="0">
              <a:solidFill>
                <a:schemeClr val="tx2"/>
              </a:solidFill>
              <a:latin typeface="宋体" panose="02010600030101010101" pitchFamily="2" charset="-122"/>
              <a:ea typeface="楷体_GB2312" pitchFamily="49" charset="-122"/>
            </a:endParaRPr>
          </a:p>
          <a:p>
            <a:pPr algn="just"/>
            <a:r>
              <a:rPr lang="zh-CN" altLang="en-US" sz="1500" dirty="0">
                <a:solidFill>
                  <a:schemeClr val="tx2"/>
                </a:solidFill>
                <a:latin typeface="宋体" panose="02010600030101010101" pitchFamily="2" charset="-122"/>
                <a:ea typeface="楷体_GB2312" pitchFamily="49" charset="-122"/>
              </a:rPr>
              <a:t>知全体党员</a:t>
            </a:r>
            <a:endParaRPr lang="zh-CN" altLang="en-US" sz="1500" dirty="0">
              <a:solidFill>
                <a:schemeClr val="tx2"/>
              </a:solidFill>
              <a:latin typeface="Arial" panose="020B0604020202020204" pitchFamily="34" charset="0"/>
              <a:ea typeface="楷体_GB2312" pitchFamily="49" charset="-122"/>
            </a:endParaRPr>
          </a:p>
        </p:txBody>
      </p:sp>
      <p:sp>
        <p:nvSpPr>
          <p:cNvPr id="35847" name="Text Box 7"/>
          <p:cNvSpPr txBox="1"/>
          <p:nvPr/>
        </p:nvSpPr>
        <p:spPr>
          <a:xfrm>
            <a:off x="2009775" y="4983163"/>
            <a:ext cx="1141413" cy="579437"/>
          </a:xfrm>
          <a:prstGeom prst="rect">
            <a:avLst/>
          </a:prstGeom>
          <a:solidFill>
            <a:srgbClr val="FFFF99"/>
          </a:solidFill>
          <a:ln w="12700" cap="flat" cmpd="sng">
            <a:solidFill>
              <a:srgbClr val="FF0000"/>
            </a:solidFill>
            <a:prstDash val="solid"/>
            <a:miter/>
            <a:headEnd type="none" w="med" len="med"/>
            <a:tailEnd type="none" w="med" len="med"/>
          </a:ln>
        </p:spPr>
        <p:txBody>
          <a:bodyPr lIns="0" tIns="0" rIns="0" bIns="0" anchor="ctr" anchorCtr="1"/>
          <a:p>
            <a:pPr algn="ctr"/>
            <a:r>
              <a:rPr lang="zh-CN" altLang="en-US" sz="1500" dirty="0">
                <a:solidFill>
                  <a:schemeClr val="tx2"/>
                </a:solidFill>
                <a:latin typeface="宋体" panose="02010600030101010101" pitchFamily="2" charset="-122"/>
                <a:ea typeface="楷体_GB2312" pitchFamily="49" charset="-122"/>
              </a:rPr>
              <a:t>支委会</a:t>
            </a:r>
            <a:endParaRPr lang="zh-CN" altLang="en-US" sz="1500" dirty="0">
              <a:solidFill>
                <a:schemeClr val="tx2"/>
              </a:solidFill>
              <a:latin typeface="宋体" panose="02010600030101010101" pitchFamily="2" charset="-122"/>
              <a:ea typeface="楷体_GB2312" pitchFamily="49" charset="-122"/>
            </a:endParaRPr>
          </a:p>
          <a:p>
            <a:pPr algn="ctr"/>
            <a:r>
              <a:rPr lang="zh-CN" altLang="en-US" sz="1500" dirty="0">
                <a:solidFill>
                  <a:schemeClr val="tx2"/>
                </a:solidFill>
                <a:latin typeface="宋体" panose="02010600030101010101" pitchFamily="2" charset="-122"/>
                <a:ea typeface="楷体_GB2312" pitchFamily="49" charset="-122"/>
              </a:rPr>
              <a:t>准备议案</a:t>
            </a:r>
            <a:endParaRPr lang="zh-CN" altLang="en-US" sz="1500" dirty="0">
              <a:solidFill>
                <a:schemeClr val="tx2"/>
              </a:solidFill>
              <a:latin typeface="Arial" panose="020B0604020202020204" pitchFamily="34" charset="0"/>
              <a:ea typeface="楷体_GB2312" pitchFamily="49" charset="-122"/>
            </a:endParaRPr>
          </a:p>
        </p:txBody>
      </p:sp>
      <p:sp>
        <p:nvSpPr>
          <p:cNvPr id="35848" name="Text Box 8"/>
          <p:cNvSpPr txBox="1"/>
          <p:nvPr/>
        </p:nvSpPr>
        <p:spPr>
          <a:xfrm>
            <a:off x="3492500" y="2781300"/>
            <a:ext cx="333375" cy="2654300"/>
          </a:xfrm>
          <a:prstGeom prst="rect">
            <a:avLst/>
          </a:prstGeom>
          <a:solidFill>
            <a:srgbClr val="FFFF99"/>
          </a:solidFill>
          <a:ln w="12700" cap="flat" cmpd="sng">
            <a:solidFill>
              <a:srgbClr val="FF0000"/>
            </a:solidFill>
            <a:prstDash val="solid"/>
            <a:miter/>
            <a:headEnd type="none" w="med" len="med"/>
            <a:tailEnd type="none" w="med" len="med"/>
          </a:ln>
        </p:spPr>
        <p:txBody>
          <a:bodyPr vert="eaVert" lIns="0" tIns="0" rIns="0" bIns="0" anchor="ctr" anchorCtr="1"/>
          <a:p>
            <a:pPr algn="ctr"/>
            <a:r>
              <a:rPr lang="zh-CN" altLang="en-US" sz="2000" b="1" dirty="0">
                <a:solidFill>
                  <a:srgbClr val="0000FF"/>
                </a:solidFill>
                <a:latin typeface="楷体_GB2312" pitchFamily="49" charset="-122"/>
                <a:ea typeface="楷体_GB2312" pitchFamily="49" charset="-122"/>
              </a:rPr>
              <a:t>召  开  大  会</a:t>
            </a:r>
            <a:endParaRPr lang="zh-CN" altLang="en-US" sz="2000" b="1" dirty="0">
              <a:solidFill>
                <a:srgbClr val="0000FF"/>
              </a:solidFill>
              <a:latin typeface="楷体_GB2312" pitchFamily="49" charset="-122"/>
              <a:ea typeface="楷体_GB2312" pitchFamily="49" charset="-122"/>
            </a:endParaRPr>
          </a:p>
        </p:txBody>
      </p:sp>
      <p:sp>
        <p:nvSpPr>
          <p:cNvPr id="35849" name="Text Box 9"/>
          <p:cNvSpPr txBox="1"/>
          <p:nvPr/>
        </p:nvSpPr>
        <p:spPr>
          <a:xfrm>
            <a:off x="4278313" y="2270125"/>
            <a:ext cx="973137" cy="514350"/>
          </a:xfrm>
          <a:prstGeom prst="rect">
            <a:avLst/>
          </a:prstGeom>
          <a:solidFill>
            <a:srgbClr val="FFFF99"/>
          </a:solidFill>
          <a:ln w="12700" cap="flat" cmpd="sng">
            <a:solidFill>
              <a:srgbClr val="FF0000"/>
            </a:solidFill>
            <a:prstDash val="solid"/>
            <a:miter/>
            <a:headEnd type="none" w="med" len="med"/>
            <a:tailEnd type="none" w="med" len="med"/>
          </a:ln>
        </p:spPr>
        <p:txBody>
          <a:bodyPr lIns="0" tIns="0" rIns="0" bIns="0" anchor="ctr" anchorCtr="1"/>
          <a:p>
            <a:pPr algn="just"/>
            <a:r>
              <a:rPr lang="zh-CN" altLang="en-US" sz="1500" dirty="0">
                <a:solidFill>
                  <a:schemeClr val="tx2"/>
                </a:solidFill>
                <a:latin typeface="宋体" panose="02010600030101010101" pitchFamily="2" charset="-122"/>
                <a:ea typeface="楷体_GB2312" pitchFamily="49" charset="-122"/>
              </a:rPr>
              <a:t>清点人数</a:t>
            </a:r>
            <a:endParaRPr lang="zh-CN" altLang="en-US" sz="1500" dirty="0">
              <a:solidFill>
                <a:schemeClr val="tx2"/>
              </a:solidFill>
              <a:latin typeface="宋体" panose="02010600030101010101" pitchFamily="2" charset="-122"/>
              <a:ea typeface="楷体_GB2312" pitchFamily="49" charset="-122"/>
            </a:endParaRPr>
          </a:p>
          <a:p>
            <a:pPr algn="just"/>
            <a:r>
              <a:rPr lang="zh-CN" altLang="en-US" sz="1500" dirty="0">
                <a:solidFill>
                  <a:schemeClr val="tx2"/>
                </a:solidFill>
                <a:latin typeface="宋体" panose="02010600030101010101" pitchFamily="2" charset="-122"/>
                <a:ea typeface="楷体_GB2312" pitchFamily="49" charset="-122"/>
              </a:rPr>
              <a:t>宣布议题</a:t>
            </a:r>
            <a:endParaRPr lang="zh-CN" altLang="en-US" sz="1500" dirty="0">
              <a:solidFill>
                <a:schemeClr val="tx2"/>
              </a:solidFill>
              <a:latin typeface="Arial" panose="020B0604020202020204" pitchFamily="34" charset="0"/>
              <a:ea typeface="楷体_GB2312" pitchFamily="49" charset="-122"/>
            </a:endParaRPr>
          </a:p>
        </p:txBody>
      </p:sp>
      <p:sp>
        <p:nvSpPr>
          <p:cNvPr id="35850" name="Text Box 10"/>
          <p:cNvSpPr txBox="1"/>
          <p:nvPr/>
        </p:nvSpPr>
        <p:spPr>
          <a:xfrm>
            <a:off x="4278313" y="3208338"/>
            <a:ext cx="973137" cy="514350"/>
          </a:xfrm>
          <a:prstGeom prst="rect">
            <a:avLst/>
          </a:prstGeom>
          <a:solidFill>
            <a:srgbClr val="FFFF99"/>
          </a:solidFill>
          <a:ln w="12700" cap="flat" cmpd="sng">
            <a:solidFill>
              <a:srgbClr val="FF0000"/>
            </a:solidFill>
            <a:prstDash val="solid"/>
            <a:miter/>
            <a:headEnd type="none" w="med" len="med"/>
            <a:tailEnd type="none" w="med" len="med"/>
          </a:ln>
        </p:spPr>
        <p:txBody>
          <a:bodyPr lIns="0" tIns="0" rIns="0" bIns="0" anchor="ctr" anchorCtr="1"/>
          <a:p>
            <a:pPr algn="just"/>
            <a:r>
              <a:rPr lang="zh-CN" altLang="en-US" sz="1500" dirty="0">
                <a:solidFill>
                  <a:schemeClr val="tx2"/>
                </a:solidFill>
                <a:latin typeface="宋体" panose="02010600030101010101" pitchFamily="2" charset="-122"/>
                <a:ea typeface="楷体_GB2312" pitchFamily="49" charset="-122"/>
              </a:rPr>
              <a:t>围绕议题</a:t>
            </a:r>
            <a:endParaRPr lang="zh-CN" altLang="en-US" sz="1500" dirty="0">
              <a:solidFill>
                <a:schemeClr val="tx2"/>
              </a:solidFill>
              <a:latin typeface="宋体" panose="02010600030101010101" pitchFamily="2" charset="-122"/>
              <a:ea typeface="楷体_GB2312" pitchFamily="49" charset="-122"/>
            </a:endParaRPr>
          </a:p>
          <a:p>
            <a:pPr algn="just"/>
            <a:r>
              <a:rPr lang="zh-CN" altLang="en-US" sz="1500" dirty="0">
                <a:solidFill>
                  <a:schemeClr val="tx2"/>
                </a:solidFill>
                <a:latin typeface="宋体" panose="02010600030101010101" pitchFamily="2" charset="-122"/>
                <a:ea typeface="楷体_GB2312" pitchFamily="49" charset="-122"/>
              </a:rPr>
              <a:t>开展讨论</a:t>
            </a:r>
            <a:endParaRPr lang="zh-CN" altLang="en-US" sz="1500" dirty="0">
              <a:solidFill>
                <a:schemeClr val="tx2"/>
              </a:solidFill>
              <a:latin typeface="Arial" panose="020B0604020202020204" pitchFamily="34" charset="0"/>
              <a:ea typeface="楷体_GB2312" pitchFamily="49" charset="-122"/>
            </a:endParaRPr>
          </a:p>
        </p:txBody>
      </p:sp>
      <p:sp>
        <p:nvSpPr>
          <p:cNvPr id="35851" name="Text Box 11"/>
          <p:cNvSpPr txBox="1"/>
          <p:nvPr/>
        </p:nvSpPr>
        <p:spPr>
          <a:xfrm>
            <a:off x="4278313" y="4297363"/>
            <a:ext cx="973137" cy="517525"/>
          </a:xfrm>
          <a:prstGeom prst="rect">
            <a:avLst/>
          </a:prstGeom>
          <a:solidFill>
            <a:srgbClr val="FFFF99"/>
          </a:solidFill>
          <a:ln w="12700" cap="flat" cmpd="sng">
            <a:solidFill>
              <a:srgbClr val="FF0000"/>
            </a:solidFill>
            <a:prstDash val="solid"/>
            <a:miter/>
            <a:headEnd type="none" w="med" len="med"/>
            <a:tailEnd type="none" w="med" len="med"/>
          </a:ln>
        </p:spPr>
        <p:txBody>
          <a:bodyPr lIns="0" tIns="0" rIns="0" bIns="0" anchor="ctr" anchorCtr="1"/>
          <a:p>
            <a:pPr algn="ctr"/>
            <a:r>
              <a:rPr lang="zh-CN" altLang="en-US" sz="1500" dirty="0">
                <a:solidFill>
                  <a:schemeClr val="tx2"/>
                </a:solidFill>
                <a:latin typeface="宋体" panose="02010600030101010101" pitchFamily="2" charset="-122"/>
                <a:ea typeface="楷体_GB2312" pitchFamily="49" charset="-122"/>
              </a:rPr>
              <a:t>进行表决</a:t>
            </a:r>
            <a:endParaRPr lang="zh-CN" altLang="en-US" sz="1500" dirty="0">
              <a:solidFill>
                <a:schemeClr val="tx2"/>
              </a:solidFill>
              <a:latin typeface="宋体" panose="02010600030101010101" pitchFamily="2" charset="-122"/>
              <a:ea typeface="楷体_GB2312" pitchFamily="49" charset="-122"/>
            </a:endParaRPr>
          </a:p>
          <a:p>
            <a:pPr algn="ctr"/>
            <a:r>
              <a:rPr lang="zh-CN" altLang="en-US" sz="1500" dirty="0">
                <a:solidFill>
                  <a:schemeClr val="tx2"/>
                </a:solidFill>
                <a:latin typeface="宋体" panose="02010600030101010101" pitchFamily="2" charset="-122"/>
                <a:ea typeface="楷体_GB2312" pitchFamily="49" charset="-122"/>
              </a:rPr>
              <a:t>形成决议</a:t>
            </a:r>
            <a:endParaRPr lang="zh-CN" altLang="en-US" sz="1500" dirty="0">
              <a:solidFill>
                <a:schemeClr val="tx2"/>
              </a:solidFill>
              <a:latin typeface="Arial" panose="020B0604020202020204" pitchFamily="34" charset="0"/>
              <a:ea typeface="楷体_GB2312" pitchFamily="49" charset="-122"/>
            </a:endParaRPr>
          </a:p>
        </p:txBody>
      </p:sp>
      <p:sp>
        <p:nvSpPr>
          <p:cNvPr id="5131" name="Text Box 12">
            <a:hlinkClick r:id="rId1" action="ppaction://hlinkfile"/>
          </p:cNvPr>
          <p:cNvSpPr txBox="1"/>
          <p:nvPr/>
        </p:nvSpPr>
        <p:spPr>
          <a:xfrm>
            <a:off x="4278313" y="5041900"/>
            <a:ext cx="973137" cy="515938"/>
          </a:xfrm>
          <a:prstGeom prst="rect">
            <a:avLst/>
          </a:prstGeom>
          <a:solidFill>
            <a:srgbClr val="FFFF99"/>
          </a:solidFill>
          <a:ln w="12700" cap="flat" cmpd="sng">
            <a:solidFill>
              <a:schemeClr val="accent1">
                <a:shade val="50000"/>
              </a:schemeClr>
            </a:solidFill>
            <a:prstDash val="solid"/>
            <a:miter/>
            <a:headEnd type="none" w="med" len="med"/>
            <a:tailEnd type="none" w="med" len="med"/>
          </a:ln>
        </p:spPr>
        <p:txBody>
          <a:bodyPr lIns="0" tIns="0" rIns="0" bIns="0" anchor="ctr" anchorCtr="1"/>
          <a:p>
            <a:pPr algn="ctr"/>
            <a:r>
              <a:rPr lang="zh-CN" altLang="en-US" sz="1200" dirty="0">
                <a:solidFill>
                  <a:schemeClr val="tx2"/>
                </a:solidFill>
                <a:latin typeface="宋体" panose="02010600030101010101" pitchFamily="2" charset="-122"/>
                <a:ea typeface="楷体_GB2312" pitchFamily="49" charset="-122"/>
              </a:rPr>
              <a:t>做好会议记录</a:t>
            </a:r>
            <a:endParaRPr lang="en-US" altLang="zh-CN" sz="1200">
              <a:solidFill>
                <a:schemeClr val="tx2"/>
              </a:solidFill>
              <a:latin typeface="Arial" panose="020B0604020202020204" pitchFamily="34" charset="0"/>
              <a:ea typeface="楷体_GB2312" pitchFamily="49" charset="-122"/>
            </a:endParaRPr>
          </a:p>
        </p:txBody>
      </p:sp>
      <p:sp>
        <p:nvSpPr>
          <p:cNvPr id="35853" name="Text Box 13"/>
          <p:cNvSpPr txBox="1"/>
          <p:nvPr/>
        </p:nvSpPr>
        <p:spPr>
          <a:xfrm>
            <a:off x="6643688" y="2297113"/>
            <a:ext cx="1028700" cy="547687"/>
          </a:xfrm>
          <a:prstGeom prst="rect">
            <a:avLst/>
          </a:prstGeom>
          <a:solidFill>
            <a:srgbClr val="FFFF99"/>
          </a:solidFill>
          <a:ln w="12700" cap="flat" cmpd="sng">
            <a:solidFill>
              <a:srgbClr val="FF0000"/>
            </a:solidFill>
            <a:prstDash val="solid"/>
            <a:miter/>
            <a:headEnd type="none" w="med" len="med"/>
            <a:tailEnd type="none" w="med" len="med"/>
          </a:ln>
        </p:spPr>
        <p:txBody>
          <a:bodyPr lIns="0" tIns="0" rIns="0" bIns="0" anchor="ctr" anchorCtr="1"/>
          <a:p>
            <a:pPr algn="ctr"/>
            <a:r>
              <a:rPr lang="zh-CN" altLang="en-US" sz="1500" dirty="0">
                <a:solidFill>
                  <a:schemeClr val="tx2"/>
                </a:solidFill>
                <a:latin typeface="宋体" panose="02010600030101010101" pitchFamily="2" charset="-122"/>
                <a:ea typeface="楷体_GB2312" pitchFamily="49" charset="-122"/>
              </a:rPr>
              <a:t>及时报告</a:t>
            </a:r>
            <a:endParaRPr lang="zh-CN" altLang="en-US" sz="1500" dirty="0">
              <a:solidFill>
                <a:schemeClr val="tx2"/>
              </a:solidFill>
              <a:latin typeface="宋体" panose="02010600030101010101" pitchFamily="2" charset="-122"/>
              <a:ea typeface="楷体_GB2312" pitchFamily="49" charset="-122"/>
            </a:endParaRPr>
          </a:p>
          <a:p>
            <a:pPr algn="ctr"/>
            <a:r>
              <a:rPr lang="zh-CN" altLang="en-US" sz="1500" dirty="0">
                <a:solidFill>
                  <a:schemeClr val="tx2"/>
                </a:solidFill>
                <a:latin typeface="宋体" panose="02010600030101010101" pitchFamily="2" charset="-122"/>
                <a:ea typeface="楷体_GB2312" pitchFamily="49" charset="-122"/>
              </a:rPr>
              <a:t>上级党组织</a:t>
            </a:r>
            <a:endParaRPr lang="zh-CN" altLang="en-US" sz="1500" dirty="0">
              <a:solidFill>
                <a:schemeClr val="tx2"/>
              </a:solidFill>
              <a:latin typeface="Arial" panose="020B0604020202020204" pitchFamily="34" charset="0"/>
              <a:ea typeface="楷体_GB2312" pitchFamily="49" charset="-122"/>
            </a:endParaRPr>
          </a:p>
        </p:txBody>
      </p:sp>
      <p:sp>
        <p:nvSpPr>
          <p:cNvPr id="35854" name="Text Box 14"/>
          <p:cNvSpPr txBox="1"/>
          <p:nvPr/>
        </p:nvSpPr>
        <p:spPr>
          <a:xfrm>
            <a:off x="6689725" y="3919538"/>
            <a:ext cx="996950" cy="544512"/>
          </a:xfrm>
          <a:prstGeom prst="rect">
            <a:avLst/>
          </a:prstGeom>
          <a:solidFill>
            <a:srgbClr val="FFFF99"/>
          </a:solidFill>
          <a:ln w="12700" cap="flat" cmpd="sng">
            <a:solidFill>
              <a:srgbClr val="FF0000"/>
            </a:solidFill>
            <a:prstDash val="solid"/>
            <a:miter/>
            <a:headEnd type="none" w="med" len="med"/>
            <a:tailEnd type="none" w="med" len="med"/>
          </a:ln>
        </p:spPr>
        <p:txBody>
          <a:bodyPr lIns="0" tIns="0" rIns="0" bIns="0" anchor="ctr" anchorCtr="1"/>
          <a:p>
            <a:pPr algn="just"/>
            <a:r>
              <a:rPr lang="zh-CN" altLang="en-US" sz="1500" dirty="0">
                <a:solidFill>
                  <a:schemeClr val="tx2"/>
                </a:solidFill>
                <a:latin typeface="宋体" panose="02010600030101010101" pitchFamily="2" charset="-122"/>
                <a:ea typeface="楷体_GB2312" pitchFamily="49" charset="-122"/>
              </a:rPr>
              <a:t>分工贯彻</a:t>
            </a:r>
            <a:endParaRPr lang="zh-CN" altLang="en-US" sz="1500" dirty="0">
              <a:solidFill>
                <a:schemeClr val="tx2"/>
              </a:solidFill>
              <a:latin typeface="宋体" panose="02010600030101010101" pitchFamily="2" charset="-122"/>
              <a:ea typeface="楷体_GB2312" pitchFamily="49" charset="-122"/>
            </a:endParaRPr>
          </a:p>
          <a:p>
            <a:pPr algn="just"/>
            <a:r>
              <a:rPr lang="zh-CN" altLang="en-US" sz="1500" dirty="0">
                <a:solidFill>
                  <a:schemeClr val="tx2"/>
                </a:solidFill>
                <a:latin typeface="宋体" panose="02010600030101010101" pitchFamily="2" charset="-122"/>
                <a:ea typeface="楷体_GB2312" pitchFamily="49" charset="-122"/>
              </a:rPr>
              <a:t>落实决议</a:t>
            </a:r>
            <a:endParaRPr lang="zh-CN" altLang="en-US" sz="1500" dirty="0">
              <a:solidFill>
                <a:schemeClr val="tx2"/>
              </a:solidFill>
              <a:latin typeface="Arial" panose="020B0604020202020204" pitchFamily="34" charset="0"/>
              <a:ea typeface="楷体_GB2312" pitchFamily="49" charset="-122"/>
            </a:endParaRPr>
          </a:p>
        </p:txBody>
      </p:sp>
      <p:sp>
        <p:nvSpPr>
          <p:cNvPr id="35855" name="Text Box 15"/>
          <p:cNvSpPr txBox="1"/>
          <p:nvPr/>
        </p:nvSpPr>
        <p:spPr>
          <a:xfrm>
            <a:off x="6699250" y="5026025"/>
            <a:ext cx="996950" cy="515938"/>
          </a:xfrm>
          <a:prstGeom prst="rect">
            <a:avLst/>
          </a:prstGeom>
          <a:solidFill>
            <a:srgbClr val="FFFF99"/>
          </a:solidFill>
          <a:ln w="12700" cap="flat" cmpd="sng">
            <a:solidFill>
              <a:srgbClr val="FF0000"/>
            </a:solidFill>
            <a:prstDash val="solid"/>
            <a:miter/>
            <a:headEnd type="none" w="med" len="med"/>
            <a:tailEnd type="none" w="med" len="med"/>
          </a:ln>
        </p:spPr>
        <p:txBody>
          <a:bodyPr lIns="0" tIns="0" rIns="0" bIns="0" anchor="ctr" anchorCtr="1"/>
          <a:p>
            <a:pPr algn="just"/>
            <a:r>
              <a:rPr lang="zh-CN" altLang="en-US" sz="1500" dirty="0">
                <a:solidFill>
                  <a:schemeClr val="tx2"/>
                </a:solidFill>
                <a:latin typeface="宋体" panose="02010600030101010101" pitchFamily="2" charset="-122"/>
                <a:ea typeface="楷体_GB2312" pitchFamily="49" charset="-122"/>
              </a:rPr>
              <a:t>会议记录</a:t>
            </a:r>
            <a:endParaRPr lang="zh-CN" altLang="en-US" sz="1500" dirty="0">
              <a:solidFill>
                <a:schemeClr val="tx2"/>
              </a:solidFill>
              <a:latin typeface="宋体" panose="02010600030101010101" pitchFamily="2" charset="-122"/>
              <a:ea typeface="楷体_GB2312" pitchFamily="49" charset="-122"/>
            </a:endParaRPr>
          </a:p>
          <a:p>
            <a:pPr algn="just"/>
            <a:r>
              <a:rPr lang="zh-CN" altLang="en-US" sz="1500" dirty="0">
                <a:solidFill>
                  <a:schemeClr val="tx2"/>
                </a:solidFill>
                <a:latin typeface="宋体" panose="02010600030101010101" pitchFamily="2" charset="-122"/>
                <a:ea typeface="楷体_GB2312" pitchFamily="49" charset="-122"/>
              </a:rPr>
              <a:t>整理归档</a:t>
            </a:r>
            <a:endParaRPr lang="zh-CN" altLang="en-US" sz="1500" dirty="0">
              <a:solidFill>
                <a:schemeClr val="tx2"/>
              </a:solidFill>
              <a:latin typeface="Arial" panose="020B0604020202020204" pitchFamily="34" charset="0"/>
              <a:ea typeface="楷体_GB2312" pitchFamily="49" charset="-122"/>
            </a:endParaRPr>
          </a:p>
        </p:txBody>
      </p:sp>
      <p:sp>
        <p:nvSpPr>
          <p:cNvPr id="35856" name="Text Box 16"/>
          <p:cNvSpPr txBox="1"/>
          <p:nvPr/>
        </p:nvSpPr>
        <p:spPr>
          <a:xfrm>
            <a:off x="5795963" y="2781300"/>
            <a:ext cx="354012" cy="2705100"/>
          </a:xfrm>
          <a:prstGeom prst="rect">
            <a:avLst/>
          </a:prstGeom>
          <a:solidFill>
            <a:srgbClr val="FFFF99"/>
          </a:solidFill>
          <a:ln w="12700" cap="flat" cmpd="sng">
            <a:solidFill>
              <a:srgbClr val="FF0000"/>
            </a:solidFill>
            <a:prstDash val="solid"/>
            <a:miter/>
            <a:headEnd type="none" w="med" len="med"/>
            <a:tailEnd type="none" w="med" len="med"/>
          </a:ln>
        </p:spPr>
        <p:txBody>
          <a:bodyPr vert="eaVert" lIns="0" tIns="0" rIns="0" bIns="0" anchor="ctr" anchorCtr="1"/>
          <a:p>
            <a:pPr algn="ctr"/>
            <a:r>
              <a:rPr lang="zh-CN" altLang="en-US" sz="2000" b="1" dirty="0">
                <a:solidFill>
                  <a:srgbClr val="0000FF"/>
                </a:solidFill>
                <a:latin typeface="楷体_GB2312" pitchFamily="49" charset="-122"/>
                <a:ea typeface="楷体_GB2312" pitchFamily="49" charset="-122"/>
              </a:rPr>
              <a:t>会  后  工  作</a:t>
            </a:r>
            <a:endParaRPr lang="zh-CN" altLang="en-US" sz="2000" b="1" dirty="0">
              <a:solidFill>
                <a:srgbClr val="0000FF"/>
              </a:solidFill>
              <a:latin typeface="楷体_GB2312" pitchFamily="49" charset="-122"/>
              <a:ea typeface="楷体_GB2312" pitchFamily="49" charset="-122"/>
            </a:endParaRPr>
          </a:p>
        </p:txBody>
      </p:sp>
      <p:sp>
        <p:nvSpPr>
          <p:cNvPr id="35857" name="Line 17"/>
          <p:cNvSpPr/>
          <p:nvPr/>
        </p:nvSpPr>
        <p:spPr>
          <a:xfrm>
            <a:off x="2562225" y="2790825"/>
            <a:ext cx="0" cy="1125538"/>
          </a:xfrm>
          <a:prstGeom prst="line">
            <a:avLst/>
          </a:prstGeom>
          <a:ln w="12700" cap="flat" cmpd="sng">
            <a:solidFill>
              <a:srgbClr val="FF0000"/>
            </a:solidFill>
            <a:prstDash val="solid"/>
            <a:headEnd type="none" w="med" len="med"/>
            <a:tailEnd type="triangle" w="med" len="med"/>
          </a:ln>
        </p:spPr>
      </p:sp>
      <p:grpSp>
        <p:nvGrpSpPr>
          <p:cNvPr id="2" name="Group 18"/>
          <p:cNvGrpSpPr/>
          <p:nvPr/>
        </p:nvGrpSpPr>
        <p:grpSpPr>
          <a:xfrm>
            <a:off x="3171825" y="4210050"/>
            <a:ext cx="323850" cy="1112838"/>
            <a:chOff x="1998" y="2652"/>
            <a:chExt cx="204" cy="701"/>
          </a:xfrm>
        </p:grpSpPr>
        <p:sp>
          <p:nvSpPr>
            <p:cNvPr id="5168" name="Line 19"/>
            <p:cNvSpPr/>
            <p:nvPr/>
          </p:nvSpPr>
          <p:spPr>
            <a:xfrm>
              <a:off x="1998" y="3353"/>
              <a:ext cx="83" cy="0"/>
            </a:xfrm>
            <a:prstGeom prst="line">
              <a:avLst/>
            </a:prstGeom>
            <a:ln w="12700" cap="flat" cmpd="sng">
              <a:solidFill>
                <a:srgbClr val="FF0000"/>
              </a:solidFill>
              <a:prstDash val="solid"/>
              <a:headEnd type="none" w="med" len="med"/>
              <a:tailEnd type="none" w="med" len="med"/>
            </a:ln>
          </p:spPr>
        </p:sp>
        <p:sp>
          <p:nvSpPr>
            <p:cNvPr id="5169" name="Line 20"/>
            <p:cNvSpPr/>
            <p:nvPr/>
          </p:nvSpPr>
          <p:spPr>
            <a:xfrm flipV="1">
              <a:off x="2081" y="2659"/>
              <a:ext cx="0" cy="694"/>
            </a:xfrm>
            <a:prstGeom prst="line">
              <a:avLst/>
            </a:prstGeom>
            <a:ln w="12700" cap="flat" cmpd="sng">
              <a:solidFill>
                <a:srgbClr val="FF0000"/>
              </a:solidFill>
              <a:prstDash val="solid"/>
              <a:headEnd type="none" w="med" len="med"/>
              <a:tailEnd type="none" w="med" len="med"/>
            </a:ln>
          </p:spPr>
        </p:sp>
        <p:sp>
          <p:nvSpPr>
            <p:cNvPr id="5170" name="Line 21"/>
            <p:cNvSpPr/>
            <p:nvPr/>
          </p:nvSpPr>
          <p:spPr>
            <a:xfrm>
              <a:off x="2020" y="2652"/>
              <a:ext cx="182" cy="0"/>
            </a:xfrm>
            <a:prstGeom prst="line">
              <a:avLst/>
            </a:prstGeom>
            <a:ln w="12700" cap="flat" cmpd="sng">
              <a:solidFill>
                <a:srgbClr val="FF0000"/>
              </a:solidFill>
              <a:prstDash val="solid"/>
              <a:headEnd type="none" w="med" len="med"/>
              <a:tailEnd type="triangle" w="med" len="med"/>
            </a:ln>
          </p:spPr>
        </p:sp>
      </p:grpSp>
      <p:sp>
        <p:nvSpPr>
          <p:cNvPr id="35862" name="Line 22"/>
          <p:cNvSpPr/>
          <p:nvPr/>
        </p:nvSpPr>
        <p:spPr>
          <a:xfrm>
            <a:off x="4741863" y="2789238"/>
            <a:ext cx="4762" cy="428625"/>
          </a:xfrm>
          <a:prstGeom prst="line">
            <a:avLst/>
          </a:prstGeom>
          <a:ln w="12700" cap="flat" cmpd="sng">
            <a:solidFill>
              <a:srgbClr val="FF0000"/>
            </a:solidFill>
            <a:prstDash val="solid"/>
            <a:headEnd type="none" w="med" len="med"/>
            <a:tailEnd type="triangle" w="med" len="med"/>
          </a:ln>
        </p:spPr>
      </p:sp>
      <p:grpSp>
        <p:nvGrpSpPr>
          <p:cNvPr id="3" name="Group 23"/>
          <p:cNvGrpSpPr/>
          <p:nvPr/>
        </p:nvGrpSpPr>
        <p:grpSpPr>
          <a:xfrm>
            <a:off x="3817938" y="2441575"/>
            <a:ext cx="463550" cy="2881313"/>
            <a:chOff x="2405" y="1538"/>
            <a:chExt cx="292" cy="1815"/>
          </a:xfrm>
        </p:grpSpPr>
        <p:sp>
          <p:nvSpPr>
            <p:cNvPr id="5164" name="Line 24"/>
            <p:cNvSpPr/>
            <p:nvPr/>
          </p:nvSpPr>
          <p:spPr>
            <a:xfrm>
              <a:off x="2405" y="2653"/>
              <a:ext cx="145" cy="0"/>
            </a:xfrm>
            <a:prstGeom prst="line">
              <a:avLst/>
            </a:prstGeom>
            <a:ln w="12700" cap="flat" cmpd="sng">
              <a:solidFill>
                <a:srgbClr val="FF0000"/>
              </a:solidFill>
              <a:prstDash val="solid"/>
              <a:headEnd type="none" w="med" len="med"/>
              <a:tailEnd type="none" w="med" len="med"/>
            </a:ln>
          </p:spPr>
        </p:sp>
        <p:sp>
          <p:nvSpPr>
            <p:cNvPr id="5165" name="Line 25"/>
            <p:cNvSpPr/>
            <p:nvPr/>
          </p:nvSpPr>
          <p:spPr>
            <a:xfrm>
              <a:off x="2550" y="1538"/>
              <a:ext cx="0" cy="1815"/>
            </a:xfrm>
            <a:prstGeom prst="line">
              <a:avLst/>
            </a:prstGeom>
            <a:ln w="12700" cap="flat" cmpd="sng">
              <a:solidFill>
                <a:srgbClr val="FF0000"/>
              </a:solidFill>
              <a:prstDash val="solid"/>
              <a:headEnd type="none" w="med" len="med"/>
              <a:tailEnd type="none" w="med" len="med"/>
            </a:ln>
          </p:spPr>
        </p:sp>
        <p:sp>
          <p:nvSpPr>
            <p:cNvPr id="5166" name="Line 26"/>
            <p:cNvSpPr/>
            <p:nvPr/>
          </p:nvSpPr>
          <p:spPr>
            <a:xfrm>
              <a:off x="2552" y="1538"/>
              <a:ext cx="145" cy="0"/>
            </a:xfrm>
            <a:prstGeom prst="line">
              <a:avLst/>
            </a:prstGeom>
            <a:ln w="12700" cap="flat" cmpd="sng">
              <a:solidFill>
                <a:srgbClr val="FF0000"/>
              </a:solidFill>
              <a:prstDash val="solid"/>
              <a:headEnd type="none" w="med" len="med"/>
              <a:tailEnd type="triangle" w="med" len="med"/>
            </a:ln>
          </p:spPr>
        </p:sp>
        <p:sp>
          <p:nvSpPr>
            <p:cNvPr id="5167" name="Line 27"/>
            <p:cNvSpPr/>
            <p:nvPr/>
          </p:nvSpPr>
          <p:spPr>
            <a:xfrm>
              <a:off x="2552" y="3353"/>
              <a:ext cx="145" cy="0"/>
            </a:xfrm>
            <a:prstGeom prst="line">
              <a:avLst/>
            </a:prstGeom>
            <a:ln w="12700" cap="flat" cmpd="sng">
              <a:solidFill>
                <a:srgbClr val="FF0000"/>
              </a:solidFill>
              <a:prstDash val="solid"/>
              <a:headEnd type="none" w="med" len="med"/>
              <a:tailEnd type="triangle" w="med" len="med"/>
            </a:ln>
          </p:spPr>
        </p:sp>
      </p:grpSp>
      <p:grpSp>
        <p:nvGrpSpPr>
          <p:cNvPr id="4" name="Group 28"/>
          <p:cNvGrpSpPr/>
          <p:nvPr/>
        </p:nvGrpSpPr>
        <p:grpSpPr>
          <a:xfrm>
            <a:off x="1470025" y="2522538"/>
            <a:ext cx="595313" cy="2765425"/>
            <a:chOff x="926" y="1589"/>
            <a:chExt cx="375" cy="1742"/>
          </a:xfrm>
        </p:grpSpPr>
        <p:sp>
          <p:nvSpPr>
            <p:cNvPr id="5160" name="Line 29"/>
            <p:cNvSpPr/>
            <p:nvPr/>
          </p:nvSpPr>
          <p:spPr>
            <a:xfrm>
              <a:off x="926" y="2673"/>
              <a:ext cx="169" cy="0"/>
            </a:xfrm>
            <a:prstGeom prst="line">
              <a:avLst/>
            </a:prstGeom>
            <a:ln w="12700" cap="flat" cmpd="sng">
              <a:solidFill>
                <a:srgbClr val="FF0000"/>
              </a:solidFill>
              <a:prstDash val="solid"/>
              <a:headEnd type="none" w="med" len="med"/>
              <a:tailEnd type="none" w="med" len="med"/>
            </a:ln>
          </p:spPr>
        </p:sp>
        <p:sp>
          <p:nvSpPr>
            <p:cNvPr id="5161" name="Line 30"/>
            <p:cNvSpPr/>
            <p:nvPr/>
          </p:nvSpPr>
          <p:spPr>
            <a:xfrm flipV="1">
              <a:off x="1095" y="1589"/>
              <a:ext cx="0" cy="1739"/>
            </a:xfrm>
            <a:prstGeom prst="line">
              <a:avLst/>
            </a:prstGeom>
            <a:ln w="12700" cap="flat" cmpd="sng">
              <a:solidFill>
                <a:srgbClr val="FF0000"/>
              </a:solidFill>
              <a:prstDash val="solid"/>
              <a:headEnd type="none" w="med" len="med"/>
              <a:tailEnd type="none" w="med" len="med"/>
            </a:ln>
          </p:spPr>
        </p:sp>
        <p:sp>
          <p:nvSpPr>
            <p:cNvPr id="5162" name="Line 31"/>
            <p:cNvSpPr/>
            <p:nvPr/>
          </p:nvSpPr>
          <p:spPr>
            <a:xfrm>
              <a:off x="1095" y="1591"/>
              <a:ext cx="206" cy="0"/>
            </a:xfrm>
            <a:prstGeom prst="line">
              <a:avLst/>
            </a:prstGeom>
            <a:ln w="12700" cap="flat" cmpd="sng">
              <a:solidFill>
                <a:srgbClr val="FF0000"/>
              </a:solidFill>
              <a:prstDash val="solid"/>
              <a:headEnd type="none" w="med" len="med"/>
              <a:tailEnd type="triangle" w="med" len="med"/>
            </a:ln>
          </p:spPr>
        </p:sp>
        <p:sp>
          <p:nvSpPr>
            <p:cNvPr id="5163" name="Line 32"/>
            <p:cNvSpPr/>
            <p:nvPr/>
          </p:nvSpPr>
          <p:spPr>
            <a:xfrm>
              <a:off x="1095" y="3331"/>
              <a:ext cx="165" cy="0"/>
            </a:xfrm>
            <a:prstGeom prst="line">
              <a:avLst/>
            </a:prstGeom>
            <a:ln w="12700" cap="flat" cmpd="sng">
              <a:solidFill>
                <a:srgbClr val="FF0000"/>
              </a:solidFill>
              <a:prstDash val="solid"/>
              <a:headEnd type="none" w="med" len="med"/>
              <a:tailEnd type="triangle" w="med" len="med"/>
            </a:ln>
          </p:spPr>
        </p:sp>
      </p:grpSp>
      <p:sp>
        <p:nvSpPr>
          <p:cNvPr id="35873" name="Line 33"/>
          <p:cNvSpPr/>
          <p:nvPr/>
        </p:nvSpPr>
        <p:spPr>
          <a:xfrm>
            <a:off x="4740275" y="3724275"/>
            <a:ext cx="6350" cy="577850"/>
          </a:xfrm>
          <a:prstGeom prst="line">
            <a:avLst/>
          </a:prstGeom>
          <a:ln w="12700" cap="flat" cmpd="sng">
            <a:solidFill>
              <a:srgbClr val="FF0000"/>
            </a:solidFill>
            <a:prstDash val="solid"/>
            <a:headEnd type="none" w="med" len="med"/>
            <a:tailEnd type="triangle" w="med" len="med"/>
          </a:ln>
        </p:spPr>
      </p:sp>
      <p:grpSp>
        <p:nvGrpSpPr>
          <p:cNvPr id="5" name="Group 34"/>
          <p:cNvGrpSpPr/>
          <p:nvPr/>
        </p:nvGrpSpPr>
        <p:grpSpPr>
          <a:xfrm>
            <a:off x="5253038" y="4230688"/>
            <a:ext cx="517525" cy="1187450"/>
            <a:chOff x="3309" y="2665"/>
            <a:chExt cx="326" cy="748"/>
          </a:xfrm>
        </p:grpSpPr>
        <p:grpSp>
          <p:nvGrpSpPr>
            <p:cNvPr id="5153" name="Group 35"/>
            <p:cNvGrpSpPr/>
            <p:nvPr/>
          </p:nvGrpSpPr>
          <p:grpSpPr>
            <a:xfrm>
              <a:off x="3309" y="2855"/>
              <a:ext cx="121" cy="558"/>
              <a:chOff x="8953" y="7423"/>
              <a:chExt cx="160" cy="1651"/>
            </a:xfrm>
          </p:grpSpPr>
          <p:sp>
            <p:nvSpPr>
              <p:cNvPr id="5157" name="Line 36"/>
              <p:cNvSpPr/>
              <p:nvPr/>
            </p:nvSpPr>
            <p:spPr>
              <a:xfrm>
                <a:off x="8953" y="7423"/>
                <a:ext cx="160" cy="0"/>
              </a:xfrm>
              <a:prstGeom prst="line">
                <a:avLst/>
              </a:prstGeom>
              <a:ln w="12700" cap="flat" cmpd="sng">
                <a:solidFill>
                  <a:srgbClr val="FF0000"/>
                </a:solidFill>
                <a:prstDash val="solid"/>
                <a:headEnd type="none" w="med" len="med"/>
                <a:tailEnd type="none" w="med" len="med"/>
              </a:ln>
            </p:spPr>
          </p:sp>
          <p:sp>
            <p:nvSpPr>
              <p:cNvPr id="5158" name="Line 37"/>
              <p:cNvSpPr/>
              <p:nvPr/>
            </p:nvSpPr>
            <p:spPr>
              <a:xfrm>
                <a:off x="9113" y="7429"/>
                <a:ext cx="0" cy="1645"/>
              </a:xfrm>
              <a:prstGeom prst="line">
                <a:avLst/>
              </a:prstGeom>
              <a:ln w="12700" cap="flat" cmpd="sng">
                <a:solidFill>
                  <a:srgbClr val="FF0000"/>
                </a:solidFill>
                <a:prstDash val="solid"/>
                <a:headEnd type="none" w="med" len="med"/>
                <a:tailEnd type="none" w="med" len="med"/>
              </a:ln>
            </p:spPr>
          </p:sp>
          <p:sp>
            <p:nvSpPr>
              <p:cNvPr id="5159" name="Line 38"/>
              <p:cNvSpPr/>
              <p:nvPr/>
            </p:nvSpPr>
            <p:spPr>
              <a:xfrm>
                <a:off x="8953" y="9074"/>
                <a:ext cx="160" cy="0"/>
              </a:xfrm>
              <a:prstGeom prst="line">
                <a:avLst/>
              </a:prstGeom>
              <a:ln w="12700" cap="flat" cmpd="sng">
                <a:solidFill>
                  <a:srgbClr val="FF0000"/>
                </a:solidFill>
                <a:prstDash val="solid"/>
                <a:headEnd type="none" w="med" len="med"/>
                <a:tailEnd type="none" w="med" len="med"/>
              </a:ln>
            </p:spPr>
          </p:sp>
        </p:grpSp>
        <p:sp>
          <p:nvSpPr>
            <p:cNvPr id="5154" name="Line 39"/>
            <p:cNvSpPr/>
            <p:nvPr/>
          </p:nvSpPr>
          <p:spPr>
            <a:xfrm>
              <a:off x="3428" y="3127"/>
              <a:ext cx="95" cy="0"/>
            </a:xfrm>
            <a:prstGeom prst="line">
              <a:avLst/>
            </a:prstGeom>
            <a:ln w="12700" cap="flat" cmpd="sng">
              <a:solidFill>
                <a:srgbClr val="FF0000"/>
              </a:solidFill>
              <a:prstDash val="solid"/>
              <a:headEnd type="none" w="med" len="med"/>
              <a:tailEnd type="none" w="med" len="med"/>
            </a:ln>
          </p:spPr>
        </p:sp>
        <p:sp>
          <p:nvSpPr>
            <p:cNvPr id="5155" name="Line 40"/>
            <p:cNvSpPr/>
            <p:nvPr/>
          </p:nvSpPr>
          <p:spPr>
            <a:xfrm flipV="1">
              <a:off x="3523" y="2665"/>
              <a:ext cx="0" cy="462"/>
            </a:xfrm>
            <a:prstGeom prst="line">
              <a:avLst/>
            </a:prstGeom>
            <a:ln w="12700" cap="flat" cmpd="sng">
              <a:solidFill>
                <a:srgbClr val="FF0000"/>
              </a:solidFill>
              <a:prstDash val="solid"/>
              <a:headEnd type="none" w="med" len="med"/>
              <a:tailEnd type="none" w="med" len="med"/>
            </a:ln>
          </p:spPr>
        </p:sp>
        <p:sp>
          <p:nvSpPr>
            <p:cNvPr id="5156" name="Line 41"/>
            <p:cNvSpPr/>
            <p:nvPr/>
          </p:nvSpPr>
          <p:spPr>
            <a:xfrm>
              <a:off x="3523" y="2665"/>
              <a:ext cx="112" cy="0"/>
            </a:xfrm>
            <a:prstGeom prst="line">
              <a:avLst/>
            </a:prstGeom>
            <a:ln w="12700" cap="flat" cmpd="sng">
              <a:solidFill>
                <a:srgbClr val="FF0000"/>
              </a:solidFill>
              <a:prstDash val="solid"/>
              <a:headEnd type="none" w="med" len="med"/>
              <a:tailEnd type="triangle" w="med" len="med"/>
            </a:ln>
          </p:spPr>
        </p:sp>
      </p:grpSp>
      <p:grpSp>
        <p:nvGrpSpPr>
          <p:cNvPr id="7" name="Group 42"/>
          <p:cNvGrpSpPr/>
          <p:nvPr/>
        </p:nvGrpSpPr>
        <p:grpSpPr>
          <a:xfrm>
            <a:off x="6126163" y="2549525"/>
            <a:ext cx="585787" cy="2813050"/>
            <a:chOff x="3859" y="1606"/>
            <a:chExt cx="369" cy="1772"/>
          </a:xfrm>
        </p:grpSpPr>
        <p:sp>
          <p:nvSpPr>
            <p:cNvPr id="5149" name="Line 43"/>
            <p:cNvSpPr/>
            <p:nvPr/>
          </p:nvSpPr>
          <p:spPr>
            <a:xfrm>
              <a:off x="3859" y="2665"/>
              <a:ext cx="353" cy="0"/>
            </a:xfrm>
            <a:prstGeom prst="line">
              <a:avLst/>
            </a:prstGeom>
            <a:ln w="12700" cap="flat" cmpd="sng">
              <a:solidFill>
                <a:srgbClr val="FF0000"/>
              </a:solidFill>
              <a:prstDash val="solid"/>
              <a:headEnd type="none" w="med" len="med"/>
              <a:tailEnd type="triangle" w="med" len="med"/>
            </a:ln>
          </p:spPr>
        </p:sp>
        <p:sp>
          <p:nvSpPr>
            <p:cNvPr id="5150" name="Line 44"/>
            <p:cNvSpPr/>
            <p:nvPr/>
          </p:nvSpPr>
          <p:spPr>
            <a:xfrm>
              <a:off x="4005" y="1608"/>
              <a:ext cx="0" cy="1770"/>
            </a:xfrm>
            <a:prstGeom prst="line">
              <a:avLst/>
            </a:prstGeom>
            <a:ln w="12700" cap="flat" cmpd="sng">
              <a:solidFill>
                <a:srgbClr val="FF0000"/>
              </a:solidFill>
              <a:prstDash val="solid"/>
              <a:headEnd type="none" w="med" len="med"/>
              <a:tailEnd type="none" w="med" len="med"/>
            </a:ln>
          </p:spPr>
        </p:sp>
        <p:sp>
          <p:nvSpPr>
            <p:cNvPr id="5151" name="Line 45"/>
            <p:cNvSpPr/>
            <p:nvPr/>
          </p:nvSpPr>
          <p:spPr>
            <a:xfrm>
              <a:off x="4003" y="1606"/>
              <a:ext cx="179" cy="0"/>
            </a:xfrm>
            <a:prstGeom prst="line">
              <a:avLst/>
            </a:prstGeom>
            <a:ln w="12700" cap="flat" cmpd="sng">
              <a:solidFill>
                <a:srgbClr val="FF0000"/>
              </a:solidFill>
              <a:prstDash val="solid"/>
              <a:headEnd type="none" w="med" len="med"/>
              <a:tailEnd type="triangle" w="med" len="med"/>
            </a:ln>
          </p:spPr>
        </p:sp>
        <p:sp>
          <p:nvSpPr>
            <p:cNvPr id="5152" name="Line 46"/>
            <p:cNvSpPr/>
            <p:nvPr/>
          </p:nvSpPr>
          <p:spPr>
            <a:xfrm>
              <a:off x="4005" y="3377"/>
              <a:ext cx="223" cy="0"/>
            </a:xfrm>
            <a:prstGeom prst="line">
              <a:avLst/>
            </a:prstGeom>
            <a:ln w="12700" cap="flat" cmpd="sng">
              <a:solidFill>
                <a:srgbClr val="FF0000"/>
              </a:solidFill>
              <a:prstDash val="solid"/>
              <a:headEnd type="none" w="med" len="med"/>
              <a:tailEnd type="triangle" w="med" len="med"/>
            </a:ln>
          </p:spPr>
        </p:sp>
      </p:grpSp>
      <p:pic>
        <p:nvPicPr>
          <p:cNvPr id="35887" name="4.wav">
            <a:hlinkClick r:id="" action="ppaction://media"/>
          </p:cNvPr>
          <p:cNvPicPr>
            <a:picLocks noRot="1" noChangeAspect="1"/>
          </p:cNvPicPr>
          <p:nvPr>
            <a:audioFile r:link="rId2"/>
            <p:extLst>
              <p:ext uri="{DAA4B4D4-6D71-4841-9C94-3DE7FCFB9230}">
                <p14:media xmlns:p14="http://schemas.microsoft.com/office/powerpoint/2010/main" r:link="rId3"/>
              </p:ext>
            </p:extLst>
          </p:nvPr>
        </p:nvPicPr>
        <p:blipFill>
          <a:blip r:embed="rId4"/>
          <a:stretch>
            <a:fillRect/>
          </a:stretch>
        </p:blipFill>
        <p:spPr>
          <a:xfrm>
            <a:off x="8839200" y="6324600"/>
            <a:ext cx="304800" cy="304800"/>
          </a:xfrm>
          <a:prstGeom prst="rect">
            <a:avLst/>
          </a:prstGeom>
          <a:noFill/>
          <a:ln w="9525">
            <a:noFill/>
          </a:ln>
        </p:spPr>
      </p:pic>
      <p:grpSp>
        <p:nvGrpSpPr>
          <p:cNvPr id="5145" name="Group 48"/>
          <p:cNvGrpSpPr/>
          <p:nvPr/>
        </p:nvGrpSpPr>
        <p:grpSpPr>
          <a:xfrm>
            <a:off x="228600" y="6477000"/>
            <a:ext cx="838200" cy="152400"/>
            <a:chOff x="144" y="4080"/>
            <a:chExt cx="528" cy="96"/>
          </a:xfrm>
        </p:grpSpPr>
        <p:sp>
          <p:nvSpPr>
            <p:cNvPr id="5146" name="AutoShape 49">
              <a:hlinkClick r:id="" action="ppaction://noaction"/>
            </p:cNvPr>
            <p:cNvSpPr/>
            <p:nvPr/>
          </p:nvSpPr>
          <p:spPr>
            <a:xfrm>
              <a:off x="336" y="4080"/>
              <a:ext cx="144" cy="96"/>
            </a:xfrm>
            <a:prstGeom prst="actionButtonDocument">
              <a:avLst/>
            </a:prstGeom>
            <a:solidFill>
              <a:schemeClr val="accent1"/>
            </a:solidFill>
            <a:ln w="12700">
              <a:noFill/>
            </a:ln>
          </p:spPr>
          <p:txBody>
            <a:bodyPr wrap="none" anchor="ctr"/>
            <a:p>
              <a:endParaRPr lang="zh-CN" altLang="en-US" dirty="0">
                <a:latin typeface="Arial" panose="020B0604020202020204" pitchFamily="34" charset="0"/>
              </a:endParaRPr>
            </a:p>
          </p:txBody>
        </p:sp>
        <p:sp>
          <p:nvSpPr>
            <p:cNvPr id="5147" name="AutoShape 50">
              <a:hlinkClick r:id="" action="ppaction://hlinkshowjump?jump=previousslide"/>
            </p:cNvPr>
            <p:cNvSpPr/>
            <p:nvPr/>
          </p:nvSpPr>
          <p:spPr>
            <a:xfrm>
              <a:off x="144" y="4080"/>
              <a:ext cx="144" cy="96"/>
            </a:xfrm>
            <a:prstGeom prst="actionButtonBeginning">
              <a:avLst/>
            </a:prstGeom>
            <a:solidFill>
              <a:schemeClr val="accent1"/>
            </a:solidFill>
            <a:ln w="12700">
              <a:noFill/>
            </a:ln>
          </p:spPr>
          <p:txBody>
            <a:bodyPr wrap="none" anchor="ctr"/>
            <a:p>
              <a:endParaRPr lang="zh-CN" altLang="en-US" dirty="0">
                <a:latin typeface="Arial" panose="020B0604020202020204" pitchFamily="34" charset="0"/>
              </a:endParaRPr>
            </a:p>
          </p:txBody>
        </p:sp>
        <p:sp>
          <p:nvSpPr>
            <p:cNvPr id="5148" name="AutoShape 51">
              <a:hlinkClick r:id="" action="ppaction://hlinkshowjump?jump=nextslide"/>
            </p:cNvPr>
            <p:cNvSpPr/>
            <p:nvPr/>
          </p:nvSpPr>
          <p:spPr>
            <a:xfrm>
              <a:off x="528" y="4080"/>
              <a:ext cx="144" cy="96"/>
            </a:xfrm>
            <a:prstGeom prst="actionButtonEnd">
              <a:avLst/>
            </a:prstGeom>
            <a:solidFill>
              <a:schemeClr val="accent1"/>
            </a:solidFill>
            <a:ln w="12700">
              <a:noFill/>
            </a:ln>
          </p:spPr>
          <p:txBody>
            <a:bodyPr wrap="none" anchor="ctr"/>
            <a:p>
              <a:endParaRPr lang="zh-CN" altLang="en-US" dirty="0">
                <a:latin typeface="Arial" panose="020B0604020202020204" pitchFamily="34" charset="0"/>
              </a:endParaRPr>
            </a:p>
          </p:txBody>
        </p:sp>
      </p:grpSp>
    </p:spTree>
  </p:cSld>
  <p:clrMapOvr>
    <a:masterClrMapping/>
  </p:clrMapOvr>
  <mc:AlternateContent xmlns:mc="http://schemas.openxmlformats.org/markup-compatibility/2006">
    <mc:Choice xmlns:p14="http://schemas.microsoft.com/office/powerpoint/2010/main" Requires="p14">
      <p:transition p14:dur="25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61309" fill="hold"/>
                                        <p:tgtEl>
                                          <p:spTgt spid="35887"/>
                                        </p:tgtEl>
                                      </p:cBhvr>
                                    </p:cmd>
                                  </p:childTnLst>
                                </p:cTn>
                              </p:par>
                            </p:childTnLst>
                          </p:cTn>
                        </p:par>
                      </p:childTnLst>
                    </p:cTn>
                  </p:par>
                  <p:par>
                    <p:cTn id="7" fill="hold">
                      <p:stCondLst>
                        <p:cond delay="indefinite"/>
                      </p:stCondLst>
                      <p:childTnLst>
                        <p:par>
                          <p:cTn id="8" fill="hold">
                            <p:stCondLst>
                              <p:cond delay="0"/>
                            </p:stCondLst>
                            <p:childTnLst>
                              <p:par>
                                <p:cTn id="9" presetID="3" presetClass="entr" presetSubtype="10" fill="hold" nodeType="clickEffect">
                                  <p:stCondLst>
                                    <p:cond delay="0"/>
                                  </p:stCondLst>
                                  <p:childTnLst>
                                    <p:set>
                                      <p:cBhvr>
                                        <p:cTn id="10" dur="1" fill="hold">
                                          <p:stCondLst>
                                            <p:cond delay="0"/>
                                          </p:stCondLst>
                                        </p:cTn>
                                        <p:tgtEl>
                                          <p:spTgt spid="35842"/>
                                        </p:tgtEl>
                                        <p:attrNameLst>
                                          <p:attrName>style.visibility</p:attrName>
                                        </p:attrNameLst>
                                      </p:cBhvr>
                                      <p:to>
                                        <p:strVal val="visible"/>
                                      </p:to>
                                    </p:set>
                                    <p:animEffect transition="in" filter="blinds(horizontal)">
                                      <p:cBhvr>
                                        <p:cTn id="11" dur="500"/>
                                        <p:tgtEl>
                                          <p:spTgt spid="35842"/>
                                        </p:tgtEl>
                                      </p:cBhvr>
                                    </p:animEffect>
                                  </p:childTnLst>
                                </p:cTn>
                              </p:par>
                              <p:par>
                                <p:cTn id="12" presetID="2" presetClass="entr" presetSubtype="8" fill="hold" grpId="0" nodeType="withEffect">
                                  <p:stCondLst>
                                    <p:cond delay="2000"/>
                                  </p:stCondLst>
                                  <p:childTnLst>
                                    <p:set>
                                      <p:cBhvr>
                                        <p:cTn id="13" dur="1" fill="hold">
                                          <p:stCondLst>
                                            <p:cond delay="0"/>
                                          </p:stCondLst>
                                        </p:cTn>
                                        <p:tgtEl>
                                          <p:spTgt spid="35844"/>
                                        </p:tgtEl>
                                        <p:attrNameLst>
                                          <p:attrName>style.visibility</p:attrName>
                                        </p:attrNameLst>
                                      </p:cBhvr>
                                      <p:to>
                                        <p:strVal val="visible"/>
                                      </p:to>
                                    </p:set>
                                    <p:anim calcmode="lin" valueType="num">
                                      <p:cBhvr additive="base">
                                        <p:cTn id="14" dur="1000" fill="hold"/>
                                        <p:tgtEl>
                                          <p:spTgt spid="35844"/>
                                        </p:tgtEl>
                                        <p:attrNameLst>
                                          <p:attrName>ppt_x</p:attrName>
                                        </p:attrNameLst>
                                      </p:cBhvr>
                                      <p:tavLst>
                                        <p:tav tm="0">
                                          <p:val>
                                            <p:strVal val="0-#ppt_w/2"/>
                                          </p:val>
                                        </p:tav>
                                        <p:tav tm="100000">
                                          <p:val>
                                            <p:strVal val="#ppt_x"/>
                                          </p:val>
                                        </p:tav>
                                      </p:tavLst>
                                    </p:anim>
                                    <p:anim calcmode="lin" valueType="num">
                                      <p:cBhvr additive="base">
                                        <p:cTn id="15" dur="1000" fill="hold"/>
                                        <p:tgtEl>
                                          <p:spTgt spid="35844"/>
                                        </p:tgtEl>
                                        <p:attrNameLst>
                                          <p:attrName>ppt_y</p:attrName>
                                        </p:attrNameLst>
                                      </p:cBhvr>
                                      <p:tavLst>
                                        <p:tav tm="0">
                                          <p:val>
                                            <p:strVal val="#ppt_y"/>
                                          </p:val>
                                        </p:tav>
                                        <p:tav tm="100000">
                                          <p:val>
                                            <p:strVal val="#ppt_y"/>
                                          </p:val>
                                        </p:tav>
                                      </p:tavLst>
                                    </p:anim>
                                  </p:childTnLst>
                                </p:cTn>
                              </p:par>
                              <p:par>
                                <p:cTn id="16" presetID="2" presetClass="entr" presetSubtype="4" fill="hold" grpId="0" nodeType="withEffect">
                                  <p:stCondLst>
                                    <p:cond delay="5600"/>
                                  </p:stCondLst>
                                  <p:childTnLst>
                                    <p:set>
                                      <p:cBhvr>
                                        <p:cTn id="17" dur="1" fill="hold">
                                          <p:stCondLst>
                                            <p:cond delay="0"/>
                                          </p:stCondLst>
                                        </p:cTn>
                                        <p:tgtEl>
                                          <p:spTgt spid="35848"/>
                                        </p:tgtEl>
                                        <p:attrNameLst>
                                          <p:attrName>style.visibility</p:attrName>
                                        </p:attrNameLst>
                                      </p:cBhvr>
                                      <p:to>
                                        <p:strVal val="visible"/>
                                      </p:to>
                                    </p:set>
                                    <p:anim calcmode="lin" valueType="num">
                                      <p:cBhvr additive="base">
                                        <p:cTn id="18" dur="1000" fill="hold"/>
                                        <p:tgtEl>
                                          <p:spTgt spid="35848"/>
                                        </p:tgtEl>
                                        <p:attrNameLst>
                                          <p:attrName>ppt_x</p:attrName>
                                        </p:attrNameLst>
                                      </p:cBhvr>
                                      <p:tavLst>
                                        <p:tav tm="0">
                                          <p:val>
                                            <p:strVal val="#ppt_x"/>
                                          </p:val>
                                        </p:tav>
                                        <p:tav tm="100000">
                                          <p:val>
                                            <p:strVal val="#ppt_x"/>
                                          </p:val>
                                        </p:tav>
                                      </p:tavLst>
                                    </p:anim>
                                    <p:anim calcmode="lin" valueType="num">
                                      <p:cBhvr additive="base">
                                        <p:cTn id="19" dur="1000" fill="hold"/>
                                        <p:tgtEl>
                                          <p:spTgt spid="35848"/>
                                        </p:tgtEl>
                                        <p:attrNameLst>
                                          <p:attrName>ppt_y</p:attrName>
                                        </p:attrNameLst>
                                      </p:cBhvr>
                                      <p:tavLst>
                                        <p:tav tm="0">
                                          <p:val>
                                            <p:strVal val="1+#ppt_h/2"/>
                                          </p:val>
                                        </p:tav>
                                        <p:tav tm="100000">
                                          <p:val>
                                            <p:strVal val="#ppt_y"/>
                                          </p:val>
                                        </p:tav>
                                      </p:tavLst>
                                    </p:anim>
                                  </p:childTnLst>
                                </p:cTn>
                              </p:par>
                              <p:par>
                                <p:cTn id="20" presetID="2" presetClass="entr" presetSubtype="2" fill="hold" grpId="0" nodeType="withEffect">
                                  <p:stCondLst>
                                    <p:cond delay="6700"/>
                                  </p:stCondLst>
                                  <p:childTnLst>
                                    <p:set>
                                      <p:cBhvr>
                                        <p:cTn id="21" dur="1" fill="hold">
                                          <p:stCondLst>
                                            <p:cond delay="0"/>
                                          </p:stCondLst>
                                        </p:cTn>
                                        <p:tgtEl>
                                          <p:spTgt spid="35856"/>
                                        </p:tgtEl>
                                        <p:attrNameLst>
                                          <p:attrName>style.visibility</p:attrName>
                                        </p:attrNameLst>
                                      </p:cBhvr>
                                      <p:to>
                                        <p:strVal val="visible"/>
                                      </p:to>
                                    </p:set>
                                    <p:anim calcmode="lin" valueType="num">
                                      <p:cBhvr additive="base">
                                        <p:cTn id="22" dur="1000" fill="hold"/>
                                        <p:tgtEl>
                                          <p:spTgt spid="35856"/>
                                        </p:tgtEl>
                                        <p:attrNameLst>
                                          <p:attrName>ppt_x</p:attrName>
                                        </p:attrNameLst>
                                      </p:cBhvr>
                                      <p:tavLst>
                                        <p:tav tm="0">
                                          <p:val>
                                            <p:strVal val="1+#ppt_w/2"/>
                                          </p:val>
                                        </p:tav>
                                        <p:tav tm="100000">
                                          <p:val>
                                            <p:strVal val="#ppt_x"/>
                                          </p:val>
                                        </p:tav>
                                      </p:tavLst>
                                    </p:anim>
                                    <p:anim calcmode="lin" valueType="num">
                                      <p:cBhvr additive="base">
                                        <p:cTn id="23" dur="1000" fill="hold"/>
                                        <p:tgtEl>
                                          <p:spTgt spid="35856"/>
                                        </p:tgtEl>
                                        <p:attrNameLst>
                                          <p:attrName>ppt_y</p:attrName>
                                        </p:attrNameLst>
                                      </p:cBhvr>
                                      <p:tavLst>
                                        <p:tav tm="0">
                                          <p:val>
                                            <p:strVal val="#ppt_y"/>
                                          </p:val>
                                        </p:tav>
                                        <p:tav tm="100000">
                                          <p:val>
                                            <p:strVal val="#ppt_y"/>
                                          </p:val>
                                        </p:tav>
                                      </p:tavLst>
                                    </p:anim>
                                  </p:childTnLst>
                                </p:cTn>
                              </p:par>
                              <p:par>
                                <p:cTn id="24" presetID="2" presetClass="entr" presetSubtype="4" fill="hold" nodeType="withEffect">
                                  <p:stCondLst>
                                    <p:cond delay="9500"/>
                                  </p:stCondLst>
                                  <p:childTnLst>
                                    <p:set>
                                      <p:cBhvr>
                                        <p:cTn id="25" dur="1" fill="hold">
                                          <p:stCondLst>
                                            <p:cond delay="0"/>
                                          </p:stCondLst>
                                        </p:cTn>
                                        <p:tgtEl>
                                          <p:spTgt spid="4"/>
                                        </p:tgtEl>
                                        <p:attrNameLst>
                                          <p:attrName>style.visibility</p:attrName>
                                        </p:attrNameLst>
                                      </p:cBhvr>
                                      <p:to>
                                        <p:strVal val="visible"/>
                                      </p:to>
                                    </p:set>
                                    <p:anim calcmode="lin" valueType="num">
                                      <p:cBhvr additive="base">
                                        <p:cTn id="26" dur="500" fill="hold"/>
                                        <p:tgtEl>
                                          <p:spTgt spid="4"/>
                                        </p:tgtEl>
                                        <p:attrNameLst>
                                          <p:attrName>ppt_x</p:attrName>
                                        </p:attrNameLst>
                                      </p:cBhvr>
                                      <p:tavLst>
                                        <p:tav tm="0">
                                          <p:val>
                                            <p:strVal val="#ppt_x"/>
                                          </p:val>
                                        </p:tav>
                                        <p:tav tm="100000">
                                          <p:val>
                                            <p:strVal val="#ppt_x"/>
                                          </p:val>
                                        </p:tav>
                                      </p:tavLst>
                                    </p:anim>
                                    <p:anim calcmode="lin" valueType="num">
                                      <p:cBhvr additive="base">
                                        <p:cTn id="27" dur="500" fill="hold"/>
                                        <p:tgtEl>
                                          <p:spTgt spid="4"/>
                                        </p:tgtEl>
                                        <p:attrNameLst>
                                          <p:attrName>ppt_y</p:attrName>
                                        </p:attrNameLst>
                                      </p:cBhvr>
                                      <p:tavLst>
                                        <p:tav tm="0">
                                          <p:val>
                                            <p:strVal val="1+#ppt_h/2"/>
                                          </p:val>
                                        </p:tav>
                                        <p:tav tm="100000">
                                          <p:val>
                                            <p:strVal val="#ppt_y"/>
                                          </p:val>
                                        </p:tav>
                                      </p:tavLst>
                                    </p:anim>
                                  </p:childTnLst>
                                </p:cTn>
                              </p:par>
                              <p:par>
                                <p:cTn id="28" presetID="22" presetClass="entr" presetSubtype="4" fill="hold" grpId="0" nodeType="withEffect">
                                  <p:stCondLst>
                                    <p:cond delay="10500"/>
                                  </p:stCondLst>
                                  <p:childTnLst>
                                    <p:set>
                                      <p:cBhvr>
                                        <p:cTn id="29" dur="1" fill="hold">
                                          <p:stCondLst>
                                            <p:cond delay="0"/>
                                          </p:stCondLst>
                                        </p:cTn>
                                        <p:tgtEl>
                                          <p:spTgt spid="35845"/>
                                        </p:tgtEl>
                                        <p:attrNameLst>
                                          <p:attrName>style.visibility</p:attrName>
                                        </p:attrNameLst>
                                      </p:cBhvr>
                                      <p:to>
                                        <p:strVal val="visible"/>
                                      </p:to>
                                    </p:set>
                                    <p:animEffect transition="in" filter="wipe(down)">
                                      <p:cBhvr>
                                        <p:cTn id="30" dur="500"/>
                                        <p:tgtEl>
                                          <p:spTgt spid="35845"/>
                                        </p:tgtEl>
                                      </p:cBhvr>
                                    </p:animEffect>
                                  </p:childTnLst>
                                </p:cTn>
                              </p:par>
                              <p:par>
                                <p:cTn id="31" presetID="2" presetClass="entr" presetSubtype="4" fill="hold" nodeType="withEffect">
                                  <p:stCondLst>
                                    <p:cond delay="13500"/>
                                  </p:stCondLst>
                                  <p:childTnLst>
                                    <p:set>
                                      <p:cBhvr>
                                        <p:cTn id="32" dur="1" fill="hold">
                                          <p:stCondLst>
                                            <p:cond delay="0"/>
                                          </p:stCondLst>
                                        </p:cTn>
                                        <p:tgtEl>
                                          <p:spTgt spid="35857"/>
                                        </p:tgtEl>
                                        <p:attrNameLst>
                                          <p:attrName>style.visibility</p:attrName>
                                        </p:attrNameLst>
                                      </p:cBhvr>
                                      <p:to>
                                        <p:strVal val="visible"/>
                                      </p:to>
                                    </p:set>
                                    <p:anim calcmode="lin" valueType="num">
                                      <p:cBhvr additive="base">
                                        <p:cTn id="33" dur="500" fill="hold"/>
                                        <p:tgtEl>
                                          <p:spTgt spid="35857"/>
                                        </p:tgtEl>
                                        <p:attrNameLst>
                                          <p:attrName>ppt_x</p:attrName>
                                        </p:attrNameLst>
                                      </p:cBhvr>
                                      <p:tavLst>
                                        <p:tav tm="0">
                                          <p:val>
                                            <p:strVal val="#ppt_x"/>
                                          </p:val>
                                        </p:tav>
                                        <p:tav tm="100000">
                                          <p:val>
                                            <p:strVal val="#ppt_x"/>
                                          </p:val>
                                        </p:tav>
                                      </p:tavLst>
                                    </p:anim>
                                    <p:anim calcmode="lin" valueType="num">
                                      <p:cBhvr additive="base">
                                        <p:cTn id="34" dur="500" fill="hold"/>
                                        <p:tgtEl>
                                          <p:spTgt spid="35857"/>
                                        </p:tgtEl>
                                        <p:attrNameLst>
                                          <p:attrName>ppt_y</p:attrName>
                                        </p:attrNameLst>
                                      </p:cBhvr>
                                      <p:tavLst>
                                        <p:tav tm="0">
                                          <p:val>
                                            <p:strVal val="1+#ppt_h/2"/>
                                          </p:val>
                                        </p:tav>
                                        <p:tav tm="100000">
                                          <p:val>
                                            <p:strVal val="#ppt_y"/>
                                          </p:val>
                                        </p:tav>
                                      </p:tavLst>
                                    </p:anim>
                                  </p:childTnLst>
                                </p:cTn>
                              </p:par>
                              <p:par>
                                <p:cTn id="35" presetID="21" presetClass="entr" presetSubtype="4" fill="hold" grpId="0" nodeType="withEffect">
                                  <p:stCondLst>
                                    <p:cond delay="14500"/>
                                  </p:stCondLst>
                                  <p:childTnLst>
                                    <p:set>
                                      <p:cBhvr>
                                        <p:cTn id="36" dur="1" fill="hold">
                                          <p:stCondLst>
                                            <p:cond delay="0"/>
                                          </p:stCondLst>
                                        </p:cTn>
                                        <p:tgtEl>
                                          <p:spTgt spid="35846"/>
                                        </p:tgtEl>
                                        <p:attrNameLst>
                                          <p:attrName>style.visibility</p:attrName>
                                        </p:attrNameLst>
                                      </p:cBhvr>
                                      <p:to>
                                        <p:strVal val="visible"/>
                                      </p:to>
                                    </p:set>
                                    <p:animEffect transition="in" filter="wheel(4)">
                                      <p:cBhvr>
                                        <p:cTn id="37" dur="2000"/>
                                        <p:tgtEl>
                                          <p:spTgt spid="35846"/>
                                        </p:tgtEl>
                                      </p:cBhvr>
                                    </p:animEffect>
                                  </p:childTnLst>
                                </p:cTn>
                              </p:par>
                              <p:par>
                                <p:cTn id="38" presetID="18" presetClass="entr" presetSubtype="12" fill="hold" grpId="0" nodeType="withEffect">
                                  <p:stCondLst>
                                    <p:cond delay="18000"/>
                                  </p:stCondLst>
                                  <p:childTnLst>
                                    <p:set>
                                      <p:cBhvr>
                                        <p:cTn id="39" dur="1" fill="hold">
                                          <p:stCondLst>
                                            <p:cond delay="0"/>
                                          </p:stCondLst>
                                        </p:cTn>
                                        <p:tgtEl>
                                          <p:spTgt spid="35847"/>
                                        </p:tgtEl>
                                        <p:attrNameLst>
                                          <p:attrName>style.visibility</p:attrName>
                                        </p:attrNameLst>
                                      </p:cBhvr>
                                      <p:to>
                                        <p:strVal val="visible"/>
                                      </p:to>
                                    </p:set>
                                    <p:animEffect transition="in" filter="strips(downLeft)">
                                      <p:cBhvr>
                                        <p:cTn id="40" dur="500"/>
                                        <p:tgtEl>
                                          <p:spTgt spid="35847"/>
                                        </p:tgtEl>
                                      </p:cBhvr>
                                    </p:animEffect>
                                  </p:childTnLst>
                                </p:cTn>
                              </p:par>
                              <p:par>
                                <p:cTn id="41" presetID="2" presetClass="entr" presetSubtype="4" fill="hold" nodeType="withEffect">
                                  <p:stCondLst>
                                    <p:cond delay="21000"/>
                                  </p:stCondLst>
                                  <p:childTnLst>
                                    <p:set>
                                      <p:cBhvr>
                                        <p:cTn id="42" dur="1" fill="hold">
                                          <p:stCondLst>
                                            <p:cond delay="0"/>
                                          </p:stCondLst>
                                        </p:cTn>
                                        <p:tgtEl>
                                          <p:spTgt spid="2"/>
                                        </p:tgtEl>
                                        <p:attrNameLst>
                                          <p:attrName>style.visibility</p:attrName>
                                        </p:attrNameLst>
                                      </p:cBhvr>
                                      <p:to>
                                        <p:strVal val="visible"/>
                                      </p:to>
                                    </p:set>
                                    <p:anim calcmode="lin" valueType="num">
                                      <p:cBhvr additive="base">
                                        <p:cTn id="43" dur="500" fill="hold"/>
                                        <p:tgtEl>
                                          <p:spTgt spid="2"/>
                                        </p:tgtEl>
                                        <p:attrNameLst>
                                          <p:attrName>ppt_x</p:attrName>
                                        </p:attrNameLst>
                                      </p:cBhvr>
                                      <p:tavLst>
                                        <p:tav tm="0">
                                          <p:val>
                                            <p:strVal val="#ppt_x"/>
                                          </p:val>
                                        </p:tav>
                                        <p:tav tm="100000">
                                          <p:val>
                                            <p:strVal val="#ppt_x"/>
                                          </p:val>
                                        </p:tav>
                                      </p:tavLst>
                                    </p:anim>
                                    <p:anim calcmode="lin" valueType="num">
                                      <p:cBhvr additive="base">
                                        <p:cTn id="44" dur="500" fill="hold"/>
                                        <p:tgtEl>
                                          <p:spTgt spid="2"/>
                                        </p:tgtEl>
                                        <p:attrNameLst>
                                          <p:attrName>ppt_y</p:attrName>
                                        </p:attrNameLst>
                                      </p:cBhvr>
                                      <p:tavLst>
                                        <p:tav tm="0">
                                          <p:val>
                                            <p:strVal val="1+#ppt_h/2"/>
                                          </p:val>
                                        </p:tav>
                                        <p:tav tm="100000">
                                          <p:val>
                                            <p:strVal val="#ppt_y"/>
                                          </p:val>
                                        </p:tav>
                                      </p:tavLst>
                                    </p:anim>
                                  </p:childTnLst>
                                </p:cTn>
                              </p:par>
                              <p:par>
                                <p:cTn id="45" presetID="2" presetClass="entr" presetSubtype="4" fill="hold" nodeType="withEffect">
                                  <p:stCondLst>
                                    <p:cond delay="21500"/>
                                  </p:stCondLst>
                                  <p:childTnLst>
                                    <p:set>
                                      <p:cBhvr>
                                        <p:cTn id="46" dur="1" fill="hold">
                                          <p:stCondLst>
                                            <p:cond delay="0"/>
                                          </p:stCondLst>
                                        </p:cTn>
                                        <p:tgtEl>
                                          <p:spTgt spid="3"/>
                                        </p:tgtEl>
                                        <p:attrNameLst>
                                          <p:attrName>style.visibility</p:attrName>
                                        </p:attrNameLst>
                                      </p:cBhvr>
                                      <p:to>
                                        <p:strVal val="visible"/>
                                      </p:to>
                                    </p:set>
                                    <p:anim calcmode="lin" valueType="num">
                                      <p:cBhvr additive="base">
                                        <p:cTn id="47" dur="500" fill="hold"/>
                                        <p:tgtEl>
                                          <p:spTgt spid="3"/>
                                        </p:tgtEl>
                                        <p:attrNameLst>
                                          <p:attrName>ppt_x</p:attrName>
                                        </p:attrNameLst>
                                      </p:cBhvr>
                                      <p:tavLst>
                                        <p:tav tm="0">
                                          <p:val>
                                            <p:strVal val="#ppt_x"/>
                                          </p:val>
                                        </p:tav>
                                        <p:tav tm="100000">
                                          <p:val>
                                            <p:strVal val="#ppt_x"/>
                                          </p:val>
                                        </p:tav>
                                      </p:tavLst>
                                    </p:anim>
                                    <p:anim calcmode="lin" valueType="num">
                                      <p:cBhvr additive="base">
                                        <p:cTn id="48" dur="500" fill="hold"/>
                                        <p:tgtEl>
                                          <p:spTgt spid="3"/>
                                        </p:tgtEl>
                                        <p:attrNameLst>
                                          <p:attrName>ppt_y</p:attrName>
                                        </p:attrNameLst>
                                      </p:cBhvr>
                                      <p:tavLst>
                                        <p:tav tm="0">
                                          <p:val>
                                            <p:strVal val="1+#ppt_h/2"/>
                                          </p:val>
                                        </p:tav>
                                        <p:tav tm="100000">
                                          <p:val>
                                            <p:strVal val="#ppt_y"/>
                                          </p:val>
                                        </p:tav>
                                      </p:tavLst>
                                    </p:anim>
                                  </p:childTnLst>
                                </p:cTn>
                              </p:par>
                              <p:par>
                                <p:cTn id="49" presetID="5" presetClass="entr" presetSubtype="10" fill="hold" grpId="0" nodeType="withEffect">
                                  <p:stCondLst>
                                    <p:cond delay="22000"/>
                                  </p:stCondLst>
                                  <p:childTnLst>
                                    <p:set>
                                      <p:cBhvr>
                                        <p:cTn id="50" dur="1" fill="hold">
                                          <p:stCondLst>
                                            <p:cond delay="0"/>
                                          </p:stCondLst>
                                        </p:cTn>
                                        <p:tgtEl>
                                          <p:spTgt spid="35849"/>
                                        </p:tgtEl>
                                        <p:attrNameLst>
                                          <p:attrName>style.visibility</p:attrName>
                                        </p:attrNameLst>
                                      </p:cBhvr>
                                      <p:to>
                                        <p:strVal val="visible"/>
                                      </p:to>
                                    </p:set>
                                    <p:animEffect transition="in" filter="checkerboard(across)">
                                      <p:cBhvr>
                                        <p:cTn id="51" dur="500"/>
                                        <p:tgtEl>
                                          <p:spTgt spid="35849"/>
                                        </p:tgtEl>
                                      </p:cBhvr>
                                    </p:animEffect>
                                  </p:childTnLst>
                                </p:cTn>
                              </p:par>
                              <p:par>
                                <p:cTn id="52" presetID="2" presetClass="entr" presetSubtype="4" fill="hold" nodeType="withEffect">
                                  <p:stCondLst>
                                    <p:cond delay="28000"/>
                                  </p:stCondLst>
                                  <p:childTnLst>
                                    <p:set>
                                      <p:cBhvr>
                                        <p:cTn id="53" dur="1" fill="hold">
                                          <p:stCondLst>
                                            <p:cond delay="0"/>
                                          </p:stCondLst>
                                        </p:cTn>
                                        <p:tgtEl>
                                          <p:spTgt spid="35862"/>
                                        </p:tgtEl>
                                        <p:attrNameLst>
                                          <p:attrName>style.visibility</p:attrName>
                                        </p:attrNameLst>
                                      </p:cBhvr>
                                      <p:to>
                                        <p:strVal val="visible"/>
                                      </p:to>
                                    </p:set>
                                    <p:anim calcmode="lin" valueType="num">
                                      <p:cBhvr additive="base">
                                        <p:cTn id="54" dur="500" fill="hold"/>
                                        <p:tgtEl>
                                          <p:spTgt spid="35862"/>
                                        </p:tgtEl>
                                        <p:attrNameLst>
                                          <p:attrName>ppt_x</p:attrName>
                                        </p:attrNameLst>
                                      </p:cBhvr>
                                      <p:tavLst>
                                        <p:tav tm="0">
                                          <p:val>
                                            <p:strVal val="#ppt_x"/>
                                          </p:val>
                                        </p:tav>
                                        <p:tav tm="100000">
                                          <p:val>
                                            <p:strVal val="#ppt_x"/>
                                          </p:val>
                                        </p:tav>
                                      </p:tavLst>
                                    </p:anim>
                                    <p:anim calcmode="lin" valueType="num">
                                      <p:cBhvr additive="base">
                                        <p:cTn id="55" dur="500" fill="hold"/>
                                        <p:tgtEl>
                                          <p:spTgt spid="35862"/>
                                        </p:tgtEl>
                                        <p:attrNameLst>
                                          <p:attrName>ppt_y</p:attrName>
                                        </p:attrNameLst>
                                      </p:cBhvr>
                                      <p:tavLst>
                                        <p:tav tm="0">
                                          <p:val>
                                            <p:strVal val="1+#ppt_h/2"/>
                                          </p:val>
                                        </p:tav>
                                        <p:tav tm="100000">
                                          <p:val>
                                            <p:strVal val="#ppt_y"/>
                                          </p:val>
                                        </p:tav>
                                      </p:tavLst>
                                    </p:anim>
                                  </p:childTnLst>
                                </p:cTn>
                              </p:par>
                              <p:par>
                                <p:cTn id="56" presetID="5" presetClass="entr" presetSubtype="10" fill="hold" grpId="0" nodeType="withEffect">
                                  <p:stCondLst>
                                    <p:cond delay="28500"/>
                                  </p:stCondLst>
                                  <p:childTnLst>
                                    <p:set>
                                      <p:cBhvr>
                                        <p:cTn id="57" dur="1" fill="hold">
                                          <p:stCondLst>
                                            <p:cond delay="0"/>
                                          </p:stCondLst>
                                        </p:cTn>
                                        <p:tgtEl>
                                          <p:spTgt spid="35850"/>
                                        </p:tgtEl>
                                        <p:attrNameLst>
                                          <p:attrName>style.visibility</p:attrName>
                                        </p:attrNameLst>
                                      </p:cBhvr>
                                      <p:to>
                                        <p:strVal val="visible"/>
                                      </p:to>
                                    </p:set>
                                    <p:animEffect transition="in" filter="checkerboard(across)">
                                      <p:cBhvr>
                                        <p:cTn id="58" dur="500"/>
                                        <p:tgtEl>
                                          <p:spTgt spid="35850"/>
                                        </p:tgtEl>
                                      </p:cBhvr>
                                    </p:animEffect>
                                  </p:childTnLst>
                                </p:cTn>
                              </p:par>
                              <p:par>
                                <p:cTn id="59" presetID="2" presetClass="entr" presetSubtype="4" fill="hold" nodeType="withEffect">
                                  <p:stCondLst>
                                    <p:cond delay="33500"/>
                                  </p:stCondLst>
                                  <p:childTnLst>
                                    <p:set>
                                      <p:cBhvr>
                                        <p:cTn id="60" dur="1" fill="hold">
                                          <p:stCondLst>
                                            <p:cond delay="0"/>
                                          </p:stCondLst>
                                        </p:cTn>
                                        <p:tgtEl>
                                          <p:spTgt spid="35873"/>
                                        </p:tgtEl>
                                        <p:attrNameLst>
                                          <p:attrName>style.visibility</p:attrName>
                                        </p:attrNameLst>
                                      </p:cBhvr>
                                      <p:to>
                                        <p:strVal val="visible"/>
                                      </p:to>
                                    </p:set>
                                    <p:anim calcmode="lin" valueType="num">
                                      <p:cBhvr additive="base">
                                        <p:cTn id="61" dur="500" fill="hold"/>
                                        <p:tgtEl>
                                          <p:spTgt spid="35873"/>
                                        </p:tgtEl>
                                        <p:attrNameLst>
                                          <p:attrName>ppt_x</p:attrName>
                                        </p:attrNameLst>
                                      </p:cBhvr>
                                      <p:tavLst>
                                        <p:tav tm="0">
                                          <p:val>
                                            <p:strVal val="#ppt_x"/>
                                          </p:val>
                                        </p:tav>
                                        <p:tav tm="100000">
                                          <p:val>
                                            <p:strVal val="#ppt_x"/>
                                          </p:val>
                                        </p:tav>
                                      </p:tavLst>
                                    </p:anim>
                                    <p:anim calcmode="lin" valueType="num">
                                      <p:cBhvr additive="base">
                                        <p:cTn id="62" dur="500" fill="hold"/>
                                        <p:tgtEl>
                                          <p:spTgt spid="35873"/>
                                        </p:tgtEl>
                                        <p:attrNameLst>
                                          <p:attrName>ppt_y</p:attrName>
                                        </p:attrNameLst>
                                      </p:cBhvr>
                                      <p:tavLst>
                                        <p:tav tm="0">
                                          <p:val>
                                            <p:strVal val="1+#ppt_h/2"/>
                                          </p:val>
                                        </p:tav>
                                        <p:tav tm="100000">
                                          <p:val>
                                            <p:strVal val="#ppt_y"/>
                                          </p:val>
                                        </p:tav>
                                      </p:tavLst>
                                    </p:anim>
                                  </p:childTnLst>
                                </p:cTn>
                              </p:par>
                              <p:par>
                                <p:cTn id="63" presetID="14" presetClass="entr" presetSubtype="10" fill="hold" grpId="0" nodeType="withEffect">
                                  <p:stCondLst>
                                    <p:cond delay="34000"/>
                                  </p:stCondLst>
                                  <p:childTnLst>
                                    <p:set>
                                      <p:cBhvr>
                                        <p:cTn id="64" dur="1" fill="hold">
                                          <p:stCondLst>
                                            <p:cond delay="0"/>
                                          </p:stCondLst>
                                        </p:cTn>
                                        <p:tgtEl>
                                          <p:spTgt spid="35851"/>
                                        </p:tgtEl>
                                        <p:attrNameLst>
                                          <p:attrName>style.visibility</p:attrName>
                                        </p:attrNameLst>
                                      </p:cBhvr>
                                      <p:to>
                                        <p:strVal val="visible"/>
                                      </p:to>
                                    </p:set>
                                    <p:animEffect transition="in" filter="randombar(horizontal)">
                                      <p:cBhvr>
                                        <p:cTn id="65" dur="500"/>
                                        <p:tgtEl>
                                          <p:spTgt spid="35851"/>
                                        </p:tgtEl>
                                      </p:cBhvr>
                                    </p:animEffect>
                                  </p:childTnLst>
                                </p:cTn>
                              </p:par>
                              <p:par>
                                <p:cTn id="66" presetID="9" presetClass="entr" presetSubtype="0" fill="hold" grpId="0" nodeType="withEffect">
                                  <p:stCondLst>
                                    <p:cond delay="41500"/>
                                  </p:stCondLst>
                                  <p:childTnLst>
                                    <p:set>
                                      <p:cBhvr>
                                        <p:cTn id="67" dur="1" fill="hold">
                                          <p:stCondLst>
                                            <p:cond delay="0"/>
                                          </p:stCondLst>
                                        </p:cTn>
                                        <p:tgtEl>
                                          <p:spTgt spid="5131"/>
                                        </p:tgtEl>
                                        <p:attrNameLst>
                                          <p:attrName>style.visibility</p:attrName>
                                        </p:attrNameLst>
                                      </p:cBhvr>
                                      <p:to>
                                        <p:strVal val="visible"/>
                                      </p:to>
                                    </p:set>
                                    <p:animEffect transition="in" filter="dissolve">
                                      <p:cBhvr>
                                        <p:cTn id="68" dur="500"/>
                                        <p:tgtEl>
                                          <p:spTgt spid="5131"/>
                                        </p:tgtEl>
                                      </p:cBhvr>
                                    </p:animEffect>
                                  </p:childTnLst>
                                </p:cTn>
                              </p:par>
                              <p:par>
                                <p:cTn id="69" presetID="2" presetClass="entr" presetSubtype="4" fill="hold" nodeType="withEffect">
                                  <p:stCondLst>
                                    <p:cond delay="43500"/>
                                  </p:stCondLst>
                                  <p:childTnLst>
                                    <p:set>
                                      <p:cBhvr>
                                        <p:cTn id="70" dur="1" fill="hold">
                                          <p:stCondLst>
                                            <p:cond delay="0"/>
                                          </p:stCondLst>
                                        </p:cTn>
                                        <p:tgtEl>
                                          <p:spTgt spid="5"/>
                                        </p:tgtEl>
                                        <p:attrNameLst>
                                          <p:attrName>style.visibility</p:attrName>
                                        </p:attrNameLst>
                                      </p:cBhvr>
                                      <p:to>
                                        <p:strVal val="visible"/>
                                      </p:to>
                                    </p:set>
                                    <p:anim calcmode="lin" valueType="num">
                                      <p:cBhvr additive="base">
                                        <p:cTn id="71" dur="500" fill="hold"/>
                                        <p:tgtEl>
                                          <p:spTgt spid="5"/>
                                        </p:tgtEl>
                                        <p:attrNameLst>
                                          <p:attrName>ppt_x</p:attrName>
                                        </p:attrNameLst>
                                      </p:cBhvr>
                                      <p:tavLst>
                                        <p:tav tm="0">
                                          <p:val>
                                            <p:strVal val="#ppt_x"/>
                                          </p:val>
                                        </p:tav>
                                        <p:tav tm="100000">
                                          <p:val>
                                            <p:strVal val="#ppt_x"/>
                                          </p:val>
                                        </p:tav>
                                      </p:tavLst>
                                    </p:anim>
                                    <p:anim calcmode="lin" valueType="num">
                                      <p:cBhvr additive="base">
                                        <p:cTn id="72" dur="500" fill="hold"/>
                                        <p:tgtEl>
                                          <p:spTgt spid="5"/>
                                        </p:tgtEl>
                                        <p:attrNameLst>
                                          <p:attrName>ppt_y</p:attrName>
                                        </p:attrNameLst>
                                      </p:cBhvr>
                                      <p:tavLst>
                                        <p:tav tm="0">
                                          <p:val>
                                            <p:strVal val="1+#ppt_h/2"/>
                                          </p:val>
                                        </p:tav>
                                        <p:tav tm="100000">
                                          <p:val>
                                            <p:strVal val="#ppt_y"/>
                                          </p:val>
                                        </p:tav>
                                      </p:tavLst>
                                    </p:anim>
                                  </p:childTnLst>
                                </p:cTn>
                              </p:par>
                              <p:par>
                                <p:cTn id="73" presetID="2" presetClass="entr" presetSubtype="4" fill="hold" nodeType="withEffect">
                                  <p:stCondLst>
                                    <p:cond delay="44000"/>
                                  </p:stCondLst>
                                  <p:childTnLst>
                                    <p:set>
                                      <p:cBhvr>
                                        <p:cTn id="74" dur="1" fill="hold">
                                          <p:stCondLst>
                                            <p:cond delay="0"/>
                                          </p:stCondLst>
                                        </p:cTn>
                                        <p:tgtEl>
                                          <p:spTgt spid="7"/>
                                        </p:tgtEl>
                                        <p:attrNameLst>
                                          <p:attrName>style.visibility</p:attrName>
                                        </p:attrNameLst>
                                      </p:cBhvr>
                                      <p:to>
                                        <p:strVal val="visible"/>
                                      </p:to>
                                    </p:set>
                                    <p:anim calcmode="lin" valueType="num">
                                      <p:cBhvr additive="base">
                                        <p:cTn id="75" dur="500" fill="hold"/>
                                        <p:tgtEl>
                                          <p:spTgt spid="7"/>
                                        </p:tgtEl>
                                        <p:attrNameLst>
                                          <p:attrName>ppt_x</p:attrName>
                                        </p:attrNameLst>
                                      </p:cBhvr>
                                      <p:tavLst>
                                        <p:tav tm="0">
                                          <p:val>
                                            <p:strVal val="#ppt_x"/>
                                          </p:val>
                                        </p:tav>
                                        <p:tav tm="100000">
                                          <p:val>
                                            <p:strVal val="#ppt_x"/>
                                          </p:val>
                                        </p:tav>
                                      </p:tavLst>
                                    </p:anim>
                                    <p:anim calcmode="lin" valueType="num">
                                      <p:cBhvr additive="base">
                                        <p:cTn id="76" dur="500" fill="hold"/>
                                        <p:tgtEl>
                                          <p:spTgt spid="7"/>
                                        </p:tgtEl>
                                        <p:attrNameLst>
                                          <p:attrName>ppt_y</p:attrName>
                                        </p:attrNameLst>
                                      </p:cBhvr>
                                      <p:tavLst>
                                        <p:tav tm="0">
                                          <p:val>
                                            <p:strVal val="1+#ppt_h/2"/>
                                          </p:val>
                                        </p:tav>
                                        <p:tav tm="100000">
                                          <p:val>
                                            <p:strVal val="#ppt_y"/>
                                          </p:val>
                                        </p:tav>
                                      </p:tavLst>
                                    </p:anim>
                                  </p:childTnLst>
                                </p:cTn>
                              </p:par>
                              <p:par>
                                <p:cTn id="77" presetID="12" presetClass="entr" presetSubtype="4" fill="hold" grpId="0" nodeType="withEffect">
                                  <p:stCondLst>
                                    <p:cond delay="44500"/>
                                  </p:stCondLst>
                                  <p:childTnLst>
                                    <p:set>
                                      <p:cBhvr>
                                        <p:cTn id="78" dur="1" fill="hold">
                                          <p:stCondLst>
                                            <p:cond delay="0"/>
                                          </p:stCondLst>
                                        </p:cTn>
                                        <p:tgtEl>
                                          <p:spTgt spid="35853"/>
                                        </p:tgtEl>
                                        <p:attrNameLst>
                                          <p:attrName>style.visibility</p:attrName>
                                        </p:attrNameLst>
                                      </p:cBhvr>
                                      <p:to>
                                        <p:strVal val="visible"/>
                                      </p:to>
                                    </p:set>
                                    <p:animEffect transition="in" filter="slide(fromBottom)">
                                      <p:cBhvr>
                                        <p:cTn id="79" dur="500"/>
                                        <p:tgtEl>
                                          <p:spTgt spid="35853"/>
                                        </p:tgtEl>
                                      </p:cBhvr>
                                    </p:animEffect>
                                  </p:childTnLst>
                                </p:cTn>
                              </p:par>
                              <p:par>
                                <p:cTn id="80" presetID="16" presetClass="entr" presetSubtype="26" fill="hold" grpId="0" nodeType="withEffect">
                                  <p:stCondLst>
                                    <p:cond delay="51000"/>
                                  </p:stCondLst>
                                  <p:childTnLst>
                                    <p:set>
                                      <p:cBhvr>
                                        <p:cTn id="81" dur="1" fill="hold">
                                          <p:stCondLst>
                                            <p:cond delay="0"/>
                                          </p:stCondLst>
                                        </p:cTn>
                                        <p:tgtEl>
                                          <p:spTgt spid="35854"/>
                                        </p:tgtEl>
                                        <p:attrNameLst>
                                          <p:attrName>style.visibility</p:attrName>
                                        </p:attrNameLst>
                                      </p:cBhvr>
                                      <p:to>
                                        <p:strVal val="visible"/>
                                      </p:to>
                                    </p:set>
                                    <p:animEffect transition="in" filter="barn(inHorizontal)">
                                      <p:cBhvr>
                                        <p:cTn id="82" dur="500"/>
                                        <p:tgtEl>
                                          <p:spTgt spid="35854"/>
                                        </p:tgtEl>
                                      </p:cBhvr>
                                    </p:animEffect>
                                  </p:childTnLst>
                                </p:cTn>
                              </p:par>
                              <p:par>
                                <p:cTn id="83" presetID="8" presetClass="entr" presetSubtype="16" fill="hold" grpId="0" nodeType="withEffect">
                                  <p:stCondLst>
                                    <p:cond delay="57500"/>
                                  </p:stCondLst>
                                  <p:childTnLst>
                                    <p:set>
                                      <p:cBhvr>
                                        <p:cTn id="84" dur="1" fill="hold">
                                          <p:stCondLst>
                                            <p:cond delay="0"/>
                                          </p:stCondLst>
                                        </p:cTn>
                                        <p:tgtEl>
                                          <p:spTgt spid="35855"/>
                                        </p:tgtEl>
                                        <p:attrNameLst>
                                          <p:attrName>style.visibility</p:attrName>
                                        </p:attrNameLst>
                                      </p:cBhvr>
                                      <p:to>
                                        <p:strVal val="visible"/>
                                      </p:to>
                                    </p:set>
                                    <p:animEffect transition="in" filter="diamond(in)">
                                      <p:cBhvr>
                                        <p:cTn id="85" dur="2000"/>
                                        <p:tgtEl>
                                          <p:spTgt spid="35855"/>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86" fill="hold" display="0">
                  <p:stCondLst>
                    <p:cond delay="indefinite"/>
                  </p:stCondLst>
                  <p:endCondLst>
                    <p:cond evt="onNext" delay="0">
                      <p:tgtEl>
                        <p:sldTgt/>
                      </p:tgtEl>
                    </p:cond>
                    <p:cond evt="onPrev" delay="0">
                      <p:tgtEl>
                        <p:sldTgt/>
                      </p:tgtEl>
                    </p:cond>
                    <p:cond evt="onStopAudio" delay="0">
                      <p:tgtEl>
                        <p:sldTgt/>
                      </p:tgtEl>
                    </p:cond>
                  </p:endCondLst>
                </p:cTn>
                <p:tgtEl>
                  <p:spTgt spid="35887"/>
                </p:tgtEl>
              </p:cMediaNode>
            </p:audio>
          </p:childTnLst>
        </p:cTn>
      </p:par>
    </p:tnLst>
    <p:bldLst>
      <p:bldP spid="35844" grpId="0" animBg="1"/>
      <p:bldP spid="35845" grpId="0" animBg="1"/>
      <p:bldP spid="35846" grpId="0" animBg="1"/>
      <p:bldP spid="35847" grpId="0" animBg="1"/>
      <p:bldP spid="35848" grpId="0" animBg="1"/>
      <p:bldP spid="35849" grpId="0" animBg="1"/>
      <p:bldP spid="35850" grpId="0" animBg="1"/>
      <p:bldP spid="35851" grpId="0" animBg="1"/>
      <p:bldP spid="5131" grpId="0" bldLvl="0" animBg="1"/>
      <p:bldP spid="35853" grpId="0" animBg="1"/>
      <p:bldP spid="35854" grpId="0" animBg="1"/>
      <p:bldP spid="35855" grpId="0" animBg="1"/>
      <p:bldP spid="3585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86018" name="标题 86017"/>
          <p:cNvSpPr>
            <a:spLocks noGrp="1"/>
          </p:cNvSpPr>
          <p:nvPr>
            <p:ph type="title"/>
          </p:nvPr>
        </p:nvSpPr>
        <p:spPr>
          <a:xfrm>
            <a:off x="468313" y="549275"/>
            <a:ext cx="8229600" cy="1143000"/>
          </a:xfrm>
        </p:spPr>
        <p:txBody>
          <a:bodyPr anchor="ctr"/>
          <a:p>
            <a:r>
              <a:rPr lang="zh-CN" altLang="en-US" dirty="0"/>
              <a:t>职权</a:t>
            </a:r>
            <a:endParaRPr lang="zh-CN" altLang="en-US" dirty="0"/>
          </a:p>
        </p:txBody>
      </p:sp>
      <p:sp>
        <p:nvSpPr>
          <p:cNvPr id="86019" name="文本占位符 86018"/>
          <p:cNvSpPr>
            <a:spLocks noGrp="1"/>
          </p:cNvSpPr>
          <p:nvPr>
            <p:ph type="body" idx="1"/>
          </p:nvPr>
        </p:nvSpPr>
        <p:spPr/>
        <p:txBody>
          <a:bodyPr/>
          <a:p>
            <a:endParaRPr lang="zh-CN" altLang="en-US" b="1" dirty="0">
              <a:latin typeface="仿宋_GB2312" panose="02010609030101010101" pitchFamily="49" charset="-122"/>
              <a:ea typeface="仿宋_GB2312" panose="02010609030101010101" pitchFamily="49" charset="-122"/>
            </a:endParaRPr>
          </a:p>
          <a:p>
            <a:r>
              <a:rPr lang="zh-CN" altLang="en-US" sz="2800" dirty="0">
                <a:latin typeface="仿宋_GB2312" panose="02010609030101010101" pitchFamily="49" charset="-122"/>
                <a:ea typeface="仿宋_GB2312" panose="02010609030101010101" pitchFamily="49" charset="-122"/>
              </a:rPr>
              <a:t>       </a:t>
            </a:r>
            <a:r>
              <a:rPr lang="zh-CN" altLang="en-US" sz="2800" dirty="0">
                <a:latin typeface="楷体_GB2312" pitchFamily="49" charset="-122"/>
                <a:ea typeface="楷体_GB2312" pitchFamily="49" charset="-122"/>
              </a:rPr>
              <a:t>①讨论贯彻执行上级决议、指示的措施；</a:t>
            </a:r>
            <a:endParaRPr lang="zh-CN" altLang="en-US" sz="2800" dirty="0">
              <a:latin typeface="楷体_GB2312" pitchFamily="49" charset="-122"/>
              <a:ea typeface="楷体_GB2312" pitchFamily="49" charset="-122"/>
            </a:endParaRPr>
          </a:p>
          <a:p>
            <a:r>
              <a:rPr lang="zh-CN" altLang="en-US" sz="2800" dirty="0">
                <a:latin typeface="楷体_GB2312" pitchFamily="49" charset="-122"/>
                <a:ea typeface="楷体_GB2312" pitchFamily="49" charset="-122"/>
              </a:rPr>
              <a:t>       ②讨论和决定中心的重大问题；</a:t>
            </a:r>
            <a:endParaRPr lang="zh-CN" altLang="en-US" sz="2800" dirty="0">
              <a:latin typeface="楷体_GB2312" pitchFamily="49" charset="-122"/>
              <a:ea typeface="楷体_GB2312" pitchFamily="49" charset="-122"/>
            </a:endParaRPr>
          </a:p>
          <a:p>
            <a:r>
              <a:rPr lang="zh-CN" altLang="en-US" sz="2800" dirty="0">
                <a:latin typeface="楷体_GB2312" pitchFamily="49" charset="-122"/>
                <a:ea typeface="楷体_GB2312" pitchFamily="49" charset="-122"/>
              </a:rPr>
              <a:t>       ③讨论和批准支部委员会的工作报告；</a:t>
            </a:r>
            <a:endParaRPr lang="zh-CN" altLang="en-US" sz="2800" dirty="0">
              <a:latin typeface="楷体_GB2312" pitchFamily="49" charset="-122"/>
              <a:ea typeface="楷体_GB2312" pitchFamily="49" charset="-122"/>
            </a:endParaRPr>
          </a:p>
          <a:p>
            <a:r>
              <a:rPr lang="zh-CN" altLang="en-US" sz="2800" dirty="0">
                <a:latin typeface="楷体_GB2312" pitchFamily="49" charset="-122"/>
                <a:ea typeface="楷体_GB2312" pitchFamily="49" charset="-122"/>
              </a:rPr>
              <a:t>       ④选举支部委员会和出席上级代表大会的代表；</a:t>
            </a:r>
            <a:endParaRPr lang="zh-CN" altLang="en-US" sz="2800" dirty="0">
              <a:latin typeface="楷体_GB2312" pitchFamily="49" charset="-122"/>
              <a:ea typeface="楷体_GB2312" pitchFamily="49" charset="-122"/>
            </a:endParaRPr>
          </a:p>
          <a:p>
            <a:r>
              <a:rPr lang="zh-CN" altLang="en-US" sz="2800" dirty="0">
                <a:latin typeface="楷体_GB2312" pitchFamily="49" charset="-122"/>
                <a:ea typeface="楷体_GB2312" pitchFamily="49" charset="-122"/>
              </a:rPr>
              <a:t>       ⑤作出吸收和处分党员的决定。</a:t>
            </a:r>
            <a:endParaRPr lang="zh-CN" altLang="en-US" sz="2800" dirty="0">
              <a:latin typeface="楷体_GB2312" pitchFamily="49" charset="-122"/>
              <a:ea typeface="楷体_GB2312" pitchFamily="49" charset="-122"/>
            </a:endParaRPr>
          </a:p>
        </p:txBody>
      </p:sp>
    </p:spTree>
  </p:cSld>
  <p:clrMapOvr>
    <a:masterClrMapping/>
  </p:clrMapOvr>
  <mc:AlternateContent xmlns:mc="http://schemas.openxmlformats.org/markup-compatibility/2006">
    <mc:Choice xmlns:p14="http://schemas.microsoft.com/office/powerpoint/2010/main" Requires="p14">
      <p:transition p14:dur="250"/>
    </mc:Choice>
    <mc:Fallback>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8914" name="Rectangle 2"/>
          <p:cNvSpPr>
            <a:spLocks noGrp="1"/>
          </p:cNvSpPr>
          <p:nvPr>
            <p:ph idx="1"/>
          </p:nvPr>
        </p:nvSpPr>
        <p:spPr>
          <a:xfrm>
            <a:off x="179388" y="1052513"/>
            <a:ext cx="8640762" cy="5445125"/>
          </a:xfrm>
        </p:spPr>
        <p:txBody>
          <a:bodyPr vert="horz" wrap="square" lIns="91440" tIns="45720" rIns="91440" bIns="45720" anchor="t"/>
          <a:p>
            <a:pPr eaLnBrk="1" hangingPunct="1">
              <a:spcBef>
                <a:spcPct val="0"/>
              </a:spcBef>
              <a:buNone/>
            </a:pPr>
            <a:r>
              <a:rPr lang="en-US" altLang="zh-CN" sz="1600" b="1">
                <a:latin typeface="楷体_GB2312" pitchFamily="49" charset="-122"/>
                <a:ea typeface="楷体_GB2312" pitchFamily="49" charset="-122"/>
              </a:rPr>
              <a:t>     </a:t>
            </a:r>
            <a:r>
              <a:rPr lang="en-US" altLang="zh-CN" sz="2000" b="1">
                <a:latin typeface="楷体_GB2312" pitchFamily="49" charset="-122"/>
                <a:ea typeface="楷体_GB2312" pitchFamily="49" charset="-122"/>
              </a:rPr>
              <a:t> 1</a:t>
            </a:r>
            <a:r>
              <a:rPr lang="zh-CN" altLang="en-US" sz="2000" b="1" dirty="0">
                <a:latin typeface="楷体_GB2312" pitchFamily="49" charset="-122"/>
                <a:ea typeface="楷体_GB2312" pitchFamily="49" charset="-122"/>
              </a:rPr>
              <a:t>、支部党员大会每年度不少于一次，也可以根据工作需要提前或推后召开。如遇特殊情况长时间不能召开，必须向上级党组织报告。</a:t>
            </a:r>
            <a:endParaRPr lang="zh-CN" altLang="en-US" sz="2000" b="1" dirty="0">
              <a:latin typeface="楷体_GB2312" pitchFamily="49" charset="-122"/>
              <a:ea typeface="楷体_GB2312" pitchFamily="49" charset="-122"/>
            </a:endParaRPr>
          </a:p>
          <a:p>
            <a:pPr eaLnBrk="1" hangingPunct="1">
              <a:spcBef>
                <a:spcPct val="0"/>
              </a:spcBef>
              <a:buNone/>
            </a:pPr>
            <a:r>
              <a:rPr lang="zh-CN" altLang="en-US" sz="2000" b="1" dirty="0">
                <a:latin typeface="楷体_GB2312" pitchFamily="49" charset="-122"/>
                <a:ea typeface="楷体_GB2312" pitchFamily="49" charset="-122"/>
              </a:rPr>
              <a:t>     </a:t>
            </a:r>
            <a:r>
              <a:rPr lang="en-US" altLang="zh-CN" sz="2000" b="1">
                <a:latin typeface="楷体_GB2312" pitchFamily="49" charset="-122"/>
                <a:ea typeface="楷体_GB2312" pitchFamily="49" charset="-122"/>
              </a:rPr>
              <a:t>2</a:t>
            </a:r>
            <a:r>
              <a:rPr lang="zh-CN" altLang="en-US" sz="2000" b="1" dirty="0">
                <a:latin typeface="楷体_GB2312" pitchFamily="49" charset="-122"/>
                <a:ea typeface="楷体_GB2312" pitchFamily="49" charset="-122"/>
              </a:rPr>
              <a:t>、支部党员大会通过决议时，一般赞成票超过实到会有选举权和表决权的正式党员的半数，决议即为有效；接受新党员时，赞成票必须超过应到会正式党员的半数才有效。</a:t>
            </a:r>
            <a:endParaRPr lang="zh-CN" altLang="en-US" sz="2000" b="1" dirty="0">
              <a:latin typeface="楷体_GB2312" pitchFamily="49" charset="-122"/>
              <a:ea typeface="楷体_GB2312" pitchFamily="49" charset="-122"/>
            </a:endParaRPr>
          </a:p>
          <a:p>
            <a:pPr eaLnBrk="1" hangingPunct="1">
              <a:spcBef>
                <a:spcPct val="0"/>
              </a:spcBef>
              <a:buNone/>
            </a:pPr>
            <a:r>
              <a:rPr lang="zh-CN" altLang="en-US" sz="2000" b="1" dirty="0">
                <a:latin typeface="楷体_GB2312" pitchFamily="49" charset="-122"/>
                <a:ea typeface="楷体_GB2312" pitchFamily="49" charset="-122"/>
              </a:rPr>
              <a:t>     </a:t>
            </a:r>
            <a:r>
              <a:rPr lang="en-US" altLang="zh-CN" sz="2000" b="1">
                <a:latin typeface="楷体_GB2312" pitchFamily="49" charset="-122"/>
                <a:ea typeface="楷体_GB2312" pitchFamily="49" charset="-122"/>
              </a:rPr>
              <a:t>3</a:t>
            </a:r>
            <a:r>
              <a:rPr lang="zh-CN" altLang="en-US" sz="2000" b="1" dirty="0">
                <a:latin typeface="楷体_GB2312" pitchFamily="49" charset="-122"/>
                <a:ea typeface="楷体_GB2312" pitchFamily="49" charset="-122"/>
              </a:rPr>
              <a:t>、对因故不能到会的同志采取个别征求意见的方式，并可以把他们的意见提供支部党员大会讨论时参考，但在表决时，不能把他们的意见算作赞成票或反对票。如果正式向支部提出书面意见的，应统计在票数内。</a:t>
            </a:r>
            <a:endParaRPr lang="zh-CN" altLang="en-US" sz="2000" b="1" dirty="0">
              <a:latin typeface="楷体_GB2312" pitchFamily="49" charset="-122"/>
              <a:ea typeface="楷体_GB2312" pitchFamily="49" charset="-122"/>
            </a:endParaRPr>
          </a:p>
          <a:p>
            <a:pPr eaLnBrk="1" hangingPunct="1">
              <a:spcBef>
                <a:spcPct val="0"/>
              </a:spcBef>
              <a:buNone/>
            </a:pPr>
            <a:r>
              <a:rPr lang="zh-CN" altLang="en-US" sz="2000" b="1" dirty="0">
                <a:latin typeface="楷体_GB2312" pitchFamily="49" charset="-122"/>
                <a:ea typeface="楷体_GB2312" pitchFamily="49" charset="-122"/>
              </a:rPr>
              <a:t>     </a:t>
            </a:r>
            <a:r>
              <a:rPr lang="en-US" altLang="zh-CN" sz="2000" b="1">
                <a:latin typeface="楷体_GB2312" pitchFamily="49" charset="-122"/>
                <a:ea typeface="楷体_GB2312" pitchFamily="49" charset="-122"/>
              </a:rPr>
              <a:t>4</a:t>
            </a:r>
            <a:r>
              <a:rPr lang="zh-CN" altLang="en-US" sz="2000" b="1" dirty="0">
                <a:latin typeface="楷体_GB2312" pitchFamily="49" charset="-122"/>
                <a:ea typeface="楷体_GB2312" pitchFamily="49" charset="-122"/>
              </a:rPr>
              <a:t>、上级党组织派来参加支部党员大会的同志，因组织关系不在本支部，可以发表意见和看法，但没有表决权。</a:t>
            </a:r>
            <a:endParaRPr lang="zh-CN" altLang="en-US" sz="2000" b="1" dirty="0">
              <a:latin typeface="楷体_GB2312" pitchFamily="49" charset="-122"/>
              <a:ea typeface="楷体_GB2312" pitchFamily="49" charset="-122"/>
            </a:endParaRPr>
          </a:p>
          <a:p>
            <a:pPr eaLnBrk="1" hangingPunct="1">
              <a:spcBef>
                <a:spcPct val="0"/>
              </a:spcBef>
              <a:buNone/>
            </a:pPr>
            <a:r>
              <a:rPr lang="zh-CN" altLang="en-US" sz="2000" b="1" dirty="0">
                <a:latin typeface="楷体_GB2312" pitchFamily="49" charset="-122"/>
                <a:ea typeface="楷体_GB2312" pitchFamily="49" charset="-122"/>
              </a:rPr>
              <a:t>     </a:t>
            </a:r>
            <a:r>
              <a:rPr lang="en-US" altLang="zh-CN" sz="2000" b="1">
                <a:latin typeface="楷体_GB2312" pitchFamily="49" charset="-122"/>
                <a:ea typeface="楷体_GB2312" pitchFamily="49" charset="-122"/>
              </a:rPr>
              <a:t>5</a:t>
            </a:r>
            <a:r>
              <a:rPr lang="zh-CN" altLang="en-US" sz="2000" b="1" dirty="0">
                <a:latin typeface="楷体_GB2312" pitchFamily="49" charset="-122"/>
                <a:ea typeface="楷体_GB2312" pitchFamily="49" charset="-122"/>
              </a:rPr>
              <a:t>、如果决议的问题不只是一个，应逐项表决；接收新党员时，应逐个表决。</a:t>
            </a:r>
            <a:endParaRPr lang="zh-CN" altLang="en-US" sz="2000" b="1" dirty="0">
              <a:latin typeface="楷体_GB2312" pitchFamily="49" charset="-122"/>
              <a:ea typeface="楷体_GB2312" pitchFamily="49" charset="-122"/>
            </a:endParaRPr>
          </a:p>
          <a:p>
            <a:pPr eaLnBrk="1" hangingPunct="1">
              <a:spcBef>
                <a:spcPct val="0"/>
              </a:spcBef>
              <a:buNone/>
            </a:pPr>
            <a:r>
              <a:rPr lang="zh-CN" altLang="en-US" sz="2000" b="1" dirty="0">
                <a:latin typeface="楷体_GB2312" pitchFamily="49" charset="-122"/>
                <a:ea typeface="楷体_GB2312" pitchFamily="49" charset="-122"/>
              </a:rPr>
              <a:t>     </a:t>
            </a:r>
            <a:r>
              <a:rPr lang="en-US" altLang="zh-CN" sz="2000" b="1">
                <a:latin typeface="楷体_GB2312" pitchFamily="49" charset="-122"/>
                <a:ea typeface="楷体_GB2312" pitchFamily="49" charset="-122"/>
              </a:rPr>
              <a:t>6</a:t>
            </a:r>
            <a:r>
              <a:rPr lang="zh-CN" altLang="en-US" sz="2000" b="1" dirty="0">
                <a:latin typeface="楷体_GB2312" pitchFamily="49" charset="-122"/>
                <a:ea typeface="楷体_GB2312" pitchFamily="49" charset="-122"/>
              </a:rPr>
              <a:t>、通过决议时，如果出现较大意见分歧，一时难以统一，可以暂时休会，待进一步调查研究或充分酝酿后再议；紧急情况下，多次讨论仍不能统一认识，应根据少数服从多数的原则进行表决，作出决定。表决时，赞成票与反对票的人数相等，多次讨论仍相持不下时，应将情况报上级裁决，以免贻误工作。</a:t>
            </a:r>
            <a:endParaRPr lang="zh-CN" altLang="en-US" sz="2000" b="1" dirty="0">
              <a:latin typeface="楷体_GB2312" pitchFamily="49" charset="-122"/>
              <a:ea typeface="楷体_GB2312" pitchFamily="49" charset="-122"/>
            </a:endParaRPr>
          </a:p>
          <a:p>
            <a:pPr eaLnBrk="1" hangingPunct="1">
              <a:lnSpc>
                <a:spcPct val="130000"/>
              </a:lnSpc>
              <a:spcBef>
                <a:spcPct val="0"/>
              </a:spcBef>
              <a:buNone/>
            </a:pPr>
            <a:endParaRPr lang="en-US" altLang="zh-CN" sz="1600" b="1">
              <a:latin typeface="楷体_GB2312" pitchFamily="49" charset="-122"/>
              <a:ea typeface="楷体_GB2312" pitchFamily="49" charset="-122"/>
            </a:endParaRPr>
          </a:p>
        </p:txBody>
      </p:sp>
      <p:sp>
        <p:nvSpPr>
          <p:cNvPr id="38915" name="Rectangle 3"/>
          <p:cNvSpPr>
            <a:spLocks noGrp="1"/>
          </p:cNvSpPr>
          <p:nvPr>
            <p:ph type="title"/>
          </p:nvPr>
        </p:nvSpPr>
        <p:spPr>
          <a:xfrm>
            <a:off x="539750" y="620713"/>
            <a:ext cx="8305800" cy="609600"/>
          </a:xfrm>
        </p:spPr>
        <p:txBody>
          <a:bodyPr vert="horz" wrap="square" lIns="91440" tIns="45720" rIns="91440" bIns="45720" anchor="ctr"/>
          <a:p>
            <a:pPr eaLnBrk="1" hangingPunct="1"/>
            <a:r>
              <a:rPr lang="zh-CN" altLang="en-US" sz="3200" b="1" dirty="0">
                <a:solidFill>
                  <a:srgbClr val="FF3300"/>
                </a:solidFill>
                <a:ea typeface="华文中宋" panose="02010600040101010101" charset="-122"/>
              </a:rPr>
              <a:t>支部党员大会</a:t>
            </a:r>
            <a:r>
              <a:rPr lang="zh-CN" altLang="en-US" sz="3200" b="1" dirty="0">
                <a:solidFill>
                  <a:srgbClr val="FF0000"/>
                </a:solidFill>
                <a:ea typeface="华文中宋" panose="02010600040101010101" charset="-122"/>
              </a:rPr>
              <a:t>应注意的问题</a:t>
            </a:r>
            <a:endParaRPr lang="zh-CN" altLang="en-US" sz="3200" b="1" dirty="0">
              <a:solidFill>
                <a:srgbClr val="FF0000"/>
              </a:solidFill>
              <a:ea typeface="华文中宋" panose="02010600040101010101" charset="-122"/>
            </a:endParaRPr>
          </a:p>
        </p:txBody>
      </p:sp>
      <p:pic>
        <p:nvPicPr>
          <p:cNvPr id="38916" name="5.wav">
            <a:hlinkClick r:id="" action="ppaction://media"/>
          </p:cNvPr>
          <p:cNvPicPr>
            <a:picLocks noRot="1" noChangeAspect="1"/>
          </p:cNvPicPr>
          <p:nvPr>
            <a:audioFile r:link="rId1"/>
            <p:extLst>
              <p:ext uri="{DAA4B4D4-6D71-4841-9C94-3DE7FCFB9230}">
                <p14:media xmlns:p14="http://schemas.microsoft.com/office/powerpoint/2010/main" r:link="rId2"/>
              </p:ext>
            </p:extLst>
          </p:nvPr>
        </p:nvPicPr>
        <p:blipFill>
          <a:blip r:embed="rId3"/>
          <a:stretch>
            <a:fillRect/>
          </a:stretch>
        </p:blipFill>
        <p:spPr>
          <a:xfrm>
            <a:off x="8839200" y="6324600"/>
            <a:ext cx="304800" cy="304800"/>
          </a:xfrm>
          <a:prstGeom prst="rect">
            <a:avLst/>
          </a:prstGeom>
          <a:noFill/>
          <a:ln w="9525">
            <a:noFill/>
          </a:ln>
        </p:spPr>
      </p:pic>
      <p:grpSp>
        <p:nvGrpSpPr>
          <p:cNvPr id="6149" name="Group 5"/>
          <p:cNvGrpSpPr/>
          <p:nvPr/>
        </p:nvGrpSpPr>
        <p:grpSpPr>
          <a:xfrm>
            <a:off x="228600" y="6477000"/>
            <a:ext cx="838200" cy="152400"/>
            <a:chOff x="144" y="4080"/>
            <a:chExt cx="528" cy="96"/>
          </a:xfrm>
        </p:grpSpPr>
        <p:sp>
          <p:nvSpPr>
            <p:cNvPr id="6150" name="AutoShape 6">
              <a:hlinkClick r:id="" action="ppaction://noaction"/>
            </p:cNvPr>
            <p:cNvSpPr/>
            <p:nvPr/>
          </p:nvSpPr>
          <p:spPr>
            <a:xfrm>
              <a:off x="336" y="4080"/>
              <a:ext cx="144" cy="96"/>
            </a:xfrm>
            <a:prstGeom prst="actionButtonDocument">
              <a:avLst/>
            </a:prstGeom>
            <a:solidFill>
              <a:schemeClr val="accent1"/>
            </a:solidFill>
            <a:ln w="12700">
              <a:noFill/>
            </a:ln>
          </p:spPr>
          <p:txBody>
            <a:bodyPr wrap="none" anchor="ctr"/>
            <a:p>
              <a:endParaRPr lang="zh-CN" altLang="en-US" dirty="0">
                <a:latin typeface="Arial" panose="020B0604020202020204" pitchFamily="34" charset="0"/>
              </a:endParaRPr>
            </a:p>
          </p:txBody>
        </p:sp>
        <p:sp>
          <p:nvSpPr>
            <p:cNvPr id="6151" name="AutoShape 7">
              <a:hlinkClick r:id="" action="ppaction://hlinkshowjump?jump=previousslide"/>
            </p:cNvPr>
            <p:cNvSpPr/>
            <p:nvPr/>
          </p:nvSpPr>
          <p:spPr>
            <a:xfrm>
              <a:off x="144" y="4080"/>
              <a:ext cx="144" cy="96"/>
            </a:xfrm>
            <a:prstGeom prst="actionButtonBeginning">
              <a:avLst/>
            </a:prstGeom>
            <a:solidFill>
              <a:schemeClr val="accent1"/>
            </a:solidFill>
            <a:ln w="12700">
              <a:noFill/>
            </a:ln>
          </p:spPr>
          <p:txBody>
            <a:bodyPr wrap="none" anchor="ctr"/>
            <a:p>
              <a:endParaRPr lang="zh-CN" altLang="en-US" dirty="0">
                <a:latin typeface="Arial" panose="020B0604020202020204" pitchFamily="34" charset="0"/>
              </a:endParaRPr>
            </a:p>
          </p:txBody>
        </p:sp>
        <p:sp>
          <p:nvSpPr>
            <p:cNvPr id="6152" name="AutoShape 8">
              <a:hlinkClick r:id="" action="ppaction://hlinkshowjump?jump=nextslide"/>
            </p:cNvPr>
            <p:cNvSpPr/>
            <p:nvPr/>
          </p:nvSpPr>
          <p:spPr>
            <a:xfrm>
              <a:off x="528" y="4080"/>
              <a:ext cx="144" cy="96"/>
            </a:xfrm>
            <a:prstGeom prst="actionButtonEnd">
              <a:avLst/>
            </a:prstGeom>
            <a:solidFill>
              <a:schemeClr val="accent1"/>
            </a:solidFill>
            <a:ln w="12700">
              <a:noFill/>
            </a:ln>
          </p:spPr>
          <p:txBody>
            <a:bodyPr wrap="none" anchor="ctr"/>
            <a:p>
              <a:endParaRPr lang="zh-CN" altLang="en-US" dirty="0">
                <a:latin typeface="Arial" panose="020B0604020202020204" pitchFamily="34" charset="0"/>
              </a:endParaRPr>
            </a:p>
          </p:txBody>
        </p:sp>
      </p:grpSp>
    </p:spTree>
  </p:cSld>
  <p:clrMapOvr>
    <a:masterClrMapping/>
  </p:clrMapOvr>
  <mc:AlternateContent xmlns:mc="http://schemas.openxmlformats.org/markup-compatibility/2006">
    <mc:Choice xmlns:p14="http://schemas.microsoft.com/office/powerpoint/2010/main" Requires="p14">
      <p:transition p14:dur="25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8916"/>
                                        </p:tgtEl>
                                      </p:cBhvr>
                                    </p:cmd>
                                  </p:childTnLst>
                                </p:cTn>
                              </p:par>
                              <p:par>
                                <p:cTn id="7" presetID="5" presetClass="entr" presetSubtype="10" fill="hold" grpId="0" nodeType="withEffect">
                                  <p:stCondLst>
                                    <p:cond delay="500"/>
                                  </p:stCondLst>
                                  <p:childTnLst>
                                    <p:set>
                                      <p:cBhvr>
                                        <p:cTn id="8" dur="1" fill="hold">
                                          <p:stCondLst>
                                            <p:cond delay="0"/>
                                          </p:stCondLst>
                                        </p:cTn>
                                        <p:tgtEl>
                                          <p:spTgt spid="38915"/>
                                        </p:tgtEl>
                                        <p:attrNameLst>
                                          <p:attrName>style.visibility</p:attrName>
                                        </p:attrNameLst>
                                      </p:cBhvr>
                                      <p:to>
                                        <p:strVal val="visible"/>
                                      </p:to>
                                    </p:set>
                                    <p:animEffect transition="in" filter="checkerboard(across)">
                                      <p:cBhvr>
                                        <p:cTn id="9" dur="500"/>
                                        <p:tgtEl>
                                          <p:spTgt spid="38915"/>
                                        </p:tgtEl>
                                      </p:cBhvr>
                                    </p:animEffect>
                                  </p:childTnLst>
                                </p:cTn>
                              </p:par>
                            </p:childTnLst>
                          </p:cTn>
                        </p:par>
                        <p:par>
                          <p:cTn id="10" fill="hold">
                            <p:stCondLst>
                              <p:cond delay="0"/>
                            </p:stCondLst>
                            <p:childTnLst>
                              <p:par>
                                <p:cTn id="11" presetID="2" presetClass="entr" presetSubtype="4" fill="hold" nodeType="afterEffect">
                                  <p:stCondLst>
                                    <p:cond delay="0"/>
                                  </p:stCondLst>
                                  <p:childTnLst>
                                    <p:set>
                                      <p:cBhvr>
                                        <p:cTn id="12" dur="1" fill="hold">
                                          <p:stCondLst>
                                            <p:cond delay="0"/>
                                          </p:stCondLst>
                                        </p:cTn>
                                        <p:tgtEl>
                                          <p:spTgt spid="38914">
                                            <p:txEl>
                                              <p:charRg st="0" end="66"/>
                                            </p:txEl>
                                          </p:spTgt>
                                        </p:tgtEl>
                                        <p:attrNameLst>
                                          <p:attrName>style.visibility</p:attrName>
                                        </p:attrNameLst>
                                      </p:cBhvr>
                                      <p:to>
                                        <p:strVal val="visible"/>
                                      </p:to>
                                    </p:set>
                                    <p:anim calcmode="lin" valueType="num">
                                      <p:cBhvr additive="base">
                                        <p:cTn id="13" dur="2000" fill="hold"/>
                                        <p:tgtEl>
                                          <p:spTgt spid="38914">
                                            <p:txEl>
                                              <p:charRg st="0" end="66"/>
                                            </p:txEl>
                                          </p:spTgt>
                                        </p:tgtEl>
                                        <p:attrNameLst>
                                          <p:attrName>ppt_x</p:attrName>
                                        </p:attrNameLst>
                                      </p:cBhvr>
                                      <p:tavLst>
                                        <p:tav tm="0">
                                          <p:val>
                                            <p:strVal val="#ppt_x"/>
                                          </p:val>
                                        </p:tav>
                                        <p:tav tm="100000">
                                          <p:val>
                                            <p:strVal val="#ppt_x"/>
                                          </p:val>
                                        </p:tav>
                                      </p:tavLst>
                                    </p:anim>
                                    <p:anim calcmode="lin" valueType="num">
                                      <p:cBhvr additive="base">
                                        <p:cTn id="14" dur="2000" fill="hold"/>
                                        <p:tgtEl>
                                          <p:spTgt spid="38914">
                                            <p:txEl>
                                              <p:charRg st="0" end="66"/>
                                            </p:txEl>
                                          </p:spTgt>
                                        </p:tgtEl>
                                        <p:attrNameLst>
                                          <p:attrName>ppt_y</p:attrName>
                                        </p:attrNameLst>
                                      </p:cBhvr>
                                      <p:tavLst>
                                        <p:tav tm="0">
                                          <p:val>
                                            <p:strVal val="1+#ppt_h/2"/>
                                          </p:val>
                                        </p:tav>
                                        <p:tav tm="100000">
                                          <p:val>
                                            <p:strVal val="#ppt_y"/>
                                          </p:val>
                                        </p:tav>
                                      </p:tavLst>
                                    </p:anim>
                                  </p:childTnLst>
                                </p:cTn>
                              </p:par>
                            </p:childTnLst>
                          </p:cTn>
                        </p:par>
                        <p:par>
                          <p:cTn id="15" fill="hold">
                            <p:stCondLst>
                              <p:cond delay="2000"/>
                            </p:stCondLst>
                            <p:childTnLst>
                              <p:par>
                                <p:cTn id="16" presetID="2" presetClass="entr" presetSubtype="4" fill="hold" nodeType="afterEffect">
                                  <p:stCondLst>
                                    <p:cond delay="0"/>
                                  </p:stCondLst>
                                  <p:childTnLst>
                                    <p:set>
                                      <p:cBhvr>
                                        <p:cTn id="17" dur="1" fill="hold">
                                          <p:stCondLst>
                                            <p:cond delay="0"/>
                                          </p:stCondLst>
                                        </p:cTn>
                                        <p:tgtEl>
                                          <p:spTgt spid="38914">
                                            <p:txEl>
                                              <p:charRg st="66" end="148"/>
                                            </p:txEl>
                                          </p:spTgt>
                                        </p:tgtEl>
                                        <p:attrNameLst>
                                          <p:attrName>style.visibility</p:attrName>
                                        </p:attrNameLst>
                                      </p:cBhvr>
                                      <p:to>
                                        <p:strVal val="visible"/>
                                      </p:to>
                                    </p:set>
                                    <p:anim calcmode="lin" valueType="num">
                                      <p:cBhvr additive="base">
                                        <p:cTn id="18" dur="2000" fill="hold"/>
                                        <p:tgtEl>
                                          <p:spTgt spid="38914">
                                            <p:txEl>
                                              <p:charRg st="66" end="148"/>
                                            </p:txEl>
                                          </p:spTgt>
                                        </p:tgtEl>
                                        <p:attrNameLst>
                                          <p:attrName>ppt_x</p:attrName>
                                        </p:attrNameLst>
                                      </p:cBhvr>
                                      <p:tavLst>
                                        <p:tav tm="0">
                                          <p:val>
                                            <p:strVal val="#ppt_x"/>
                                          </p:val>
                                        </p:tav>
                                        <p:tav tm="100000">
                                          <p:val>
                                            <p:strVal val="#ppt_x"/>
                                          </p:val>
                                        </p:tav>
                                      </p:tavLst>
                                    </p:anim>
                                    <p:anim calcmode="lin" valueType="num">
                                      <p:cBhvr additive="base">
                                        <p:cTn id="19" dur="2000" fill="hold"/>
                                        <p:tgtEl>
                                          <p:spTgt spid="38914">
                                            <p:txEl>
                                              <p:charRg st="66" end="148"/>
                                            </p:txEl>
                                          </p:spTgt>
                                        </p:tgtEl>
                                        <p:attrNameLst>
                                          <p:attrName>ppt_y</p:attrName>
                                        </p:attrNameLst>
                                      </p:cBhvr>
                                      <p:tavLst>
                                        <p:tav tm="0">
                                          <p:val>
                                            <p:strVal val="1+#ppt_h/2"/>
                                          </p:val>
                                        </p:tav>
                                        <p:tav tm="100000">
                                          <p:val>
                                            <p:strVal val="#ppt_y"/>
                                          </p:val>
                                        </p:tav>
                                      </p:tavLst>
                                    </p:anim>
                                  </p:childTnLst>
                                </p:cTn>
                              </p:par>
                            </p:childTnLst>
                          </p:cTn>
                        </p:par>
                        <p:par>
                          <p:cTn id="20" fill="hold">
                            <p:stCondLst>
                              <p:cond delay="4000"/>
                            </p:stCondLst>
                            <p:childTnLst>
                              <p:par>
                                <p:cTn id="21" presetID="2" presetClass="entr" presetSubtype="4" fill="hold" nodeType="afterEffect">
                                  <p:stCondLst>
                                    <p:cond delay="0"/>
                                  </p:stCondLst>
                                  <p:iterate type="lt">
                                    <p:tmPct val="0"/>
                                  </p:iterate>
                                  <p:childTnLst>
                                    <p:set>
                                      <p:cBhvr>
                                        <p:cTn id="22" dur="1" fill="hold">
                                          <p:stCondLst>
                                            <p:cond delay="0"/>
                                          </p:stCondLst>
                                        </p:cTn>
                                        <p:tgtEl>
                                          <p:spTgt spid="38914">
                                            <p:txEl>
                                              <p:charRg st="148" end="248"/>
                                            </p:txEl>
                                          </p:spTgt>
                                        </p:tgtEl>
                                        <p:attrNameLst>
                                          <p:attrName>style.visibility</p:attrName>
                                        </p:attrNameLst>
                                      </p:cBhvr>
                                      <p:to>
                                        <p:strVal val="visible"/>
                                      </p:to>
                                    </p:set>
                                    <p:anim calcmode="lin" valueType="num">
                                      <p:cBhvr additive="base">
                                        <p:cTn id="23" dur="2000" fill="hold"/>
                                        <p:tgtEl>
                                          <p:spTgt spid="38914">
                                            <p:txEl>
                                              <p:charRg st="148" end="248"/>
                                            </p:txEl>
                                          </p:spTgt>
                                        </p:tgtEl>
                                        <p:attrNameLst>
                                          <p:attrName>ppt_x</p:attrName>
                                        </p:attrNameLst>
                                      </p:cBhvr>
                                      <p:tavLst>
                                        <p:tav tm="0">
                                          <p:val>
                                            <p:strVal val="#ppt_x"/>
                                          </p:val>
                                        </p:tav>
                                        <p:tav tm="100000">
                                          <p:val>
                                            <p:strVal val="#ppt_x"/>
                                          </p:val>
                                        </p:tav>
                                      </p:tavLst>
                                    </p:anim>
                                    <p:anim calcmode="lin" valueType="num">
                                      <p:cBhvr additive="base">
                                        <p:cTn id="24" dur="2000" fill="hold"/>
                                        <p:tgtEl>
                                          <p:spTgt spid="38914">
                                            <p:txEl>
                                              <p:charRg st="148" end="248"/>
                                            </p:txEl>
                                          </p:spTgt>
                                        </p:tgtEl>
                                        <p:attrNameLst>
                                          <p:attrName>ppt_y</p:attrName>
                                        </p:attrNameLst>
                                      </p:cBhvr>
                                      <p:tavLst>
                                        <p:tav tm="0">
                                          <p:val>
                                            <p:strVal val="1+#ppt_h/2"/>
                                          </p:val>
                                        </p:tav>
                                        <p:tav tm="100000">
                                          <p:val>
                                            <p:strVal val="#ppt_y"/>
                                          </p:val>
                                        </p:tav>
                                      </p:tavLst>
                                    </p:anim>
                                  </p:childTnLst>
                                </p:cTn>
                              </p:par>
                            </p:childTnLst>
                          </p:cTn>
                        </p:par>
                        <p:par>
                          <p:cTn id="25" fill="hold">
                            <p:stCondLst>
                              <p:cond delay="7000"/>
                            </p:stCondLst>
                            <p:childTnLst>
                              <p:par>
                                <p:cTn id="26" presetID="2" presetClass="entr" presetSubtype="4" fill="hold" nodeType="afterEffect">
                                  <p:stCondLst>
                                    <p:cond delay="0"/>
                                  </p:stCondLst>
                                  <p:childTnLst>
                                    <p:set>
                                      <p:cBhvr>
                                        <p:cTn id="27" dur="1" fill="hold">
                                          <p:stCondLst>
                                            <p:cond delay="0"/>
                                          </p:stCondLst>
                                        </p:cTn>
                                        <p:tgtEl>
                                          <p:spTgt spid="38914">
                                            <p:txEl>
                                              <p:charRg st="248" end="303"/>
                                            </p:txEl>
                                          </p:spTgt>
                                        </p:tgtEl>
                                        <p:attrNameLst>
                                          <p:attrName>style.visibility</p:attrName>
                                        </p:attrNameLst>
                                      </p:cBhvr>
                                      <p:to>
                                        <p:strVal val="visible"/>
                                      </p:to>
                                    </p:set>
                                    <p:anim calcmode="lin" valueType="num">
                                      <p:cBhvr additive="base">
                                        <p:cTn id="28" dur="2000" fill="hold"/>
                                        <p:tgtEl>
                                          <p:spTgt spid="38914">
                                            <p:txEl>
                                              <p:charRg st="248" end="303"/>
                                            </p:txEl>
                                          </p:spTgt>
                                        </p:tgtEl>
                                        <p:attrNameLst>
                                          <p:attrName>ppt_x</p:attrName>
                                        </p:attrNameLst>
                                      </p:cBhvr>
                                      <p:tavLst>
                                        <p:tav tm="0">
                                          <p:val>
                                            <p:strVal val="#ppt_x"/>
                                          </p:val>
                                        </p:tav>
                                        <p:tav tm="100000">
                                          <p:val>
                                            <p:strVal val="#ppt_x"/>
                                          </p:val>
                                        </p:tav>
                                      </p:tavLst>
                                    </p:anim>
                                    <p:anim calcmode="lin" valueType="num">
                                      <p:cBhvr additive="base">
                                        <p:cTn id="29" dur="2000" fill="hold"/>
                                        <p:tgtEl>
                                          <p:spTgt spid="38914">
                                            <p:txEl>
                                              <p:charRg st="248" end="303"/>
                                            </p:txEl>
                                          </p:spTgt>
                                        </p:tgtEl>
                                        <p:attrNameLst>
                                          <p:attrName>ppt_y</p:attrName>
                                        </p:attrNameLst>
                                      </p:cBhvr>
                                      <p:tavLst>
                                        <p:tav tm="0">
                                          <p:val>
                                            <p:strVal val="1+#ppt_h/2"/>
                                          </p:val>
                                        </p:tav>
                                        <p:tav tm="100000">
                                          <p:val>
                                            <p:strVal val="#ppt_y"/>
                                          </p:val>
                                        </p:tav>
                                      </p:tavLst>
                                    </p:anim>
                                  </p:childTnLst>
                                </p:cTn>
                              </p:par>
                            </p:childTnLst>
                          </p:cTn>
                        </p:par>
                        <p:par>
                          <p:cTn id="30" fill="hold">
                            <p:stCondLst>
                              <p:cond delay="9000"/>
                            </p:stCondLst>
                            <p:childTnLst>
                              <p:par>
                                <p:cTn id="31" presetID="2" presetClass="entr" presetSubtype="4" fill="hold" nodeType="afterEffect">
                                  <p:stCondLst>
                                    <p:cond delay="0"/>
                                  </p:stCondLst>
                                  <p:childTnLst>
                                    <p:set>
                                      <p:cBhvr>
                                        <p:cTn id="32" dur="1" fill="hold">
                                          <p:stCondLst>
                                            <p:cond delay="0"/>
                                          </p:stCondLst>
                                        </p:cTn>
                                        <p:tgtEl>
                                          <p:spTgt spid="38914">
                                            <p:txEl>
                                              <p:charRg st="303" end="343"/>
                                            </p:txEl>
                                          </p:spTgt>
                                        </p:tgtEl>
                                        <p:attrNameLst>
                                          <p:attrName>style.visibility</p:attrName>
                                        </p:attrNameLst>
                                      </p:cBhvr>
                                      <p:to>
                                        <p:strVal val="visible"/>
                                      </p:to>
                                    </p:set>
                                    <p:anim calcmode="lin" valueType="num">
                                      <p:cBhvr additive="base">
                                        <p:cTn id="33" dur="2000" fill="hold"/>
                                        <p:tgtEl>
                                          <p:spTgt spid="38914">
                                            <p:txEl>
                                              <p:charRg st="303" end="343"/>
                                            </p:txEl>
                                          </p:spTgt>
                                        </p:tgtEl>
                                        <p:attrNameLst>
                                          <p:attrName>ppt_x</p:attrName>
                                        </p:attrNameLst>
                                      </p:cBhvr>
                                      <p:tavLst>
                                        <p:tav tm="0">
                                          <p:val>
                                            <p:strVal val="#ppt_x"/>
                                          </p:val>
                                        </p:tav>
                                        <p:tav tm="100000">
                                          <p:val>
                                            <p:strVal val="#ppt_x"/>
                                          </p:val>
                                        </p:tav>
                                      </p:tavLst>
                                    </p:anim>
                                    <p:anim calcmode="lin" valueType="num">
                                      <p:cBhvr additive="base">
                                        <p:cTn id="34" dur="2000" fill="hold"/>
                                        <p:tgtEl>
                                          <p:spTgt spid="38914">
                                            <p:txEl>
                                              <p:charRg st="303" end="343"/>
                                            </p:txEl>
                                          </p:spTgt>
                                        </p:tgtEl>
                                        <p:attrNameLst>
                                          <p:attrName>ppt_y</p:attrName>
                                        </p:attrNameLst>
                                      </p:cBhvr>
                                      <p:tavLst>
                                        <p:tav tm="0">
                                          <p:val>
                                            <p:strVal val="1+#ppt_h/2"/>
                                          </p:val>
                                        </p:tav>
                                        <p:tav tm="100000">
                                          <p:val>
                                            <p:strVal val="#ppt_y"/>
                                          </p:val>
                                        </p:tav>
                                      </p:tavLst>
                                    </p:anim>
                                  </p:childTnLst>
                                </p:cTn>
                              </p:par>
                            </p:childTnLst>
                          </p:cTn>
                        </p:par>
                        <p:par>
                          <p:cTn id="35" fill="hold">
                            <p:stCondLst>
                              <p:cond delay="11000"/>
                            </p:stCondLst>
                            <p:childTnLst>
                              <p:par>
                                <p:cTn id="36" presetID="2" presetClass="entr" presetSubtype="4" fill="hold" nodeType="afterEffect">
                                  <p:stCondLst>
                                    <p:cond delay="0"/>
                                  </p:stCondLst>
                                  <p:childTnLst>
                                    <p:set>
                                      <p:cBhvr>
                                        <p:cTn id="37" dur="1" fill="hold">
                                          <p:stCondLst>
                                            <p:cond delay="0"/>
                                          </p:stCondLst>
                                        </p:cTn>
                                        <p:tgtEl>
                                          <p:spTgt spid="38914">
                                            <p:txEl>
                                              <p:charRg st="343" end="484"/>
                                            </p:txEl>
                                          </p:spTgt>
                                        </p:tgtEl>
                                        <p:attrNameLst>
                                          <p:attrName>style.visibility</p:attrName>
                                        </p:attrNameLst>
                                      </p:cBhvr>
                                      <p:to>
                                        <p:strVal val="visible"/>
                                      </p:to>
                                    </p:set>
                                    <p:anim calcmode="lin" valueType="num">
                                      <p:cBhvr additive="base">
                                        <p:cTn id="38" dur="2000" fill="hold"/>
                                        <p:tgtEl>
                                          <p:spTgt spid="38914">
                                            <p:txEl>
                                              <p:charRg st="343" end="484"/>
                                            </p:txEl>
                                          </p:spTgt>
                                        </p:tgtEl>
                                        <p:attrNameLst>
                                          <p:attrName>ppt_x</p:attrName>
                                        </p:attrNameLst>
                                      </p:cBhvr>
                                      <p:tavLst>
                                        <p:tav tm="0">
                                          <p:val>
                                            <p:strVal val="#ppt_x"/>
                                          </p:val>
                                        </p:tav>
                                        <p:tav tm="100000">
                                          <p:val>
                                            <p:strVal val="#ppt_x"/>
                                          </p:val>
                                        </p:tav>
                                      </p:tavLst>
                                    </p:anim>
                                    <p:anim calcmode="lin" valueType="num">
                                      <p:cBhvr additive="base">
                                        <p:cTn id="39" dur="2000" fill="hold"/>
                                        <p:tgtEl>
                                          <p:spTgt spid="38914">
                                            <p:txEl>
                                              <p:charRg st="343" end="48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40" fill="hold" display="0">
                  <p:stCondLst>
                    <p:cond delay="indefinite"/>
                  </p:stCondLst>
                  <p:endCondLst>
                    <p:cond evt="onPrev" delay="0">
                      <p:tgtEl>
                        <p:sldTgt/>
                      </p:tgtEl>
                    </p:cond>
                    <p:cond evt="onStopAudio" delay="0">
                      <p:tgtEl>
                        <p:sldTgt/>
                      </p:tgtEl>
                    </p:cond>
                  </p:endCondLst>
                </p:cTn>
                <p:tgtEl>
                  <p:spTgt spid="38916"/>
                </p:tgtEl>
              </p:cMediaNode>
            </p:audio>
          </p:childTnLst>
        </p:cTn>
      </p:par>
    </p:tnLst>
    <p:bldLst>
      <p:bldP spid="3891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0962" name="Rectangle 2"/>
          <p:cNvSpPr>
            <a:spLocks noGrp="1"/>
          </p:cNvSpPr>
          <p:nvPr>
            <p:ph type="title"/>
          </p:nvPr>
        </p:nvSpPr>
        <p:spPr>
          <a:xfrm>
            <a:off x="228600" y="990600"/>
            <a:ext cx="8229600" cy="687388"/>
          </a:xfrm>
        </p:spPr>
        <p:txBody>
          <a:bodyPr vert="horz" wrap="square" lIns="0" tIns="0" rIns="0" bIns="0" anchor="ctr" anchorCtr="1"/>
          <a:p>
            <a:pPr eaLnBrk="1" hangingPunct="1"/>
            <a:r>
              <a:rPr lang="en-US" altLang="zh-CN" sz="3200">
                <a:ea typeface="华文中宋" panose="02010600040101010101" charset="-122"/>
              </a:rPr>
              <a:t>1-2</a:t>
            </a:r>
            <a:r>
              <a:rPr lang="en-US" altLang="zh-CN" sz="3000">
                <a:ea typeface="华文中宋" panose="02010600040101010101" charset="-122"/>
              </a:rPr>
              <a:t>    </a:t>
            </a:r>
            <a:r>
              <a:rPr lang="zh-CN" altLang="en-US" sz="3200" b="1" dirty="0">
                <a:solidFill>
                  <a:srgbClr val="FF3300"/>
                </a:solidFill>
                <a:ea typeface="华文中宋" panose="02010600040101010101" charset="-122"/>
              </a:rPr>
              <a:t>支部委员会</a:t>
            </a:r>
            <a:r>
              <a:rPr lang="zh-CN" altLang="en-US" sz="3000" dirty="0">
                <a:solidFill>
                  <a:srgbClr val="FF3300"/>
                </a:solidFill>
                <a:ea typeface="华文中宋" panose="02010600040101010101" charset="-122"/>
              </a:rPr>
              <a:t>  </a:t>
            </a:r>
            <a:r>
              <a:rPr lang="zh-CN" altLang="en-US" sz="2400" dirty="0">
                <a:ea typeface="华文中宋" panose="02010600040101010101" charset="-122"/>
              </a:rPr>
              <a:t>操作程序</a:t>
            </a:r>
            <a:endParaRPr lang="zh-CN" altLang="en-US" sz="2400" dirty="0">
              <a:ea typeface="华文中宋" panose="02010600040101010101" charset="-122"/>
            </a:endParaRPr>
          </a:p>
        </p:txBody>
      </p:sp>
      <p:sp>
        <p:nvSpPr>
          <p:cNvPr id="40964" name="Text Box 4"/>
          <p:cNvSpPr txBox="1"/>
          <p:nvPr/>
        </p:nvSpPr>
        <p:spPr>
          <a:xfrm>
            <a:off x="971550" y="2852738"/>
            <a:ext cx="419100" cy="2659062"/>
          </a:xfrm>
          <a:prstGeom prst="rect">
            <a:avLst/>
          </a:prstGeom>
          <a:solidFill>
            <a:srgbClr val="FFFF99"/>
          </a:solidFill>
          <a:ln w="12700" cap="flat" cmpd="sng">
            <a:solidFill>
              <a:srgbClr val="FF0000"/>
            </a:solidFill>
            <a:prstDash val="solid"/>
            <a:miter/>
            <a:headEnd type="none" w="med" len="med"/>
            <a:tailEnd type="none" w="med" len="med"/>
          </a:ln>
        </p:spPr>
        <p:txBody>
          <a:bodyPr vert="eaVert" lIns="0" tIns="0" rIns="0" bIns="0" anchor="ctr" anchorCtr="1"/>
          <a:p>
            <a:pPr algn="ctr"/>
            <a:r>
              <a:rPr lang="zh-CN" altLang="en-US" sz="2000" b="1" dirty="0">
                <a:solidFill>
                  <a:srgbClr val="0000FF"/>
                </a:solidFill>
                <a:latin typeface="楷体_GB2312" pitchFamily="49" charset="-122"/>
                <a:ea typeface="楷体_GB2312" pitchFamily="49" charset="-122"/>
              </a:rPr>
              <a:t>会   前   准   备</a:t>
            </a:r>
            <a:endParaRPr lang="zh-CN" altLang="en-US" sz="2000" b="1" dirty="0">
              <a:solidFill>
                <a:srgbClr val="0000FF"/>
              </a:solidFill>
              <a:latin typeface="楷体_GB2312" pitchFamily="49" charset="-122"/>
              <a:ea typeface="楷体_GB2312" pitchFamily="49" charset="-122"/>
            </a:endParaRPr>
          </a:p>
        </p:txBody>
      </p:sp>
      <p:sp>
        <p:nvSpPr>
          <p:cNvPr id="40965" name="Text Box 5"/>
          <p:cNvSpPr txBox="1"/>
          <p:nvPr/>
        </p:nvSpPr>
        <p:spPr>
          <a:xfrm>
            <a:off x="1997075" y="2247900"/>
            <a:ext cx="1177925" cy="528638"/>
          </a:xfrm>
          <a:prstGeom prst="rect">
            <a:avLst/>
          </a:prstGeom>
          <a:solidFill>
            <a:srgbClr val="FFFF99"/>
          </a:solidFill>
          <a:ln w="12700" cap="flat" cmpd="sng">
            <a:solidFill>
              <a:srgbClr val="FF0000"/>
            </a:solidFill>
            <a:prstDash val="solid"/>
            <a:miter/>
            <a:headEnd type="none" w="med" len="med"/>
            <a:tailEnd type="none" w="med" len="med"/>
          </a:ln>
        </p:spPr>
        <p:txBody>
          <a:bodyPr lIns="0" tIns="0" rIns="0" bIns="0" anchor="ctr" anchorCtr="1"/>
          <a:p>
            <a:pPr algn="just"/>
            <a:r>
              <a:rPr lang="zh-CN" altLang="en-US" sz="1500" dirty="0">
                <a:solidFill>
                  <a:schemeClr val="tx2"/>
                </a:solidFill>
                <a:latin typeface="宋体" panose="02010600030101010101" pitchFamily="2" charset="-122"/>
                <a:ea typeface="楷体_GB2312" pitchFamily="49" charset="-122"/>
              </a:rPr>
              <a:t>正副书记沟通确定议题时间</a:t>
            </a:r>
            <a:endParaRPr lang="zh-CN" altLang="en-US" sz="1500" dirty="0">
              <a:solidFill>
                <a:schemeClr val="tx2"/>
              </a:solidFill>
              <a:latin typeface="Arial" panose="020B0604020202020204" pitchFamily="34" charset="0"/>
              <a:ea typeface="楷体_GB2312" pitchFamily="49" charset="-122"/>
            </a:endParaRPr>
          </a:p>
        </p:txBody>
      </p:sp>
      <p:sp>
        <p:nvSpPr>
          <p:cNvPr id="40966" name="Text Box 6"/>
          <p:cNvSpPr txBox="1"/>
          <p:nvPr/>
        </p:nvSpPr>
        <p:spPr>
          <a:xfrm>
            <a:off x="1979613" y="4005263"/>
            <a:ext cx="1214437" cy="320675"/>
          </a:xfrm>
          <a:prstGeom prst="rect">
            <a:avLst/>
          </a:prstGeom>
          <a:solidFill>
            <a:srgbClr val="FFFF99"/>
          </a:solidFill>
          <a:ln w="12700" cap="flat" cmpd="sng">
            <a:solidFill>
              <a:srgbClr val="FF0000"/>
            </a:solidFill>
            <a:prstDash val="solid"/>
            <a:miter/>
            <a:headEnd type="none" w="med" len="med"/>
            <a:tailEnd type="none" w="med" len="med"/>
          </a:ln>
        </p:spPr>
        <p:txBody>
          <a:bodyPr lIns="0" tIns="0" rIns="0" bIns="0" anchor="ctr" anchorCtr="1"/>
          <a:p>
            <a:pPr algn="ctr"/>
            <a:r>
              <a:rPr lang="zh-CN" altLang="en-US" sz="1500" dirty="0">
                <a:solidFill>
                  <a:schemeClr val="tx2"/>
                </a:solidFill>
                <a:latin typeface="宋体" panose="02010600030101010101" pitchFamily="2" charset="-122"/>
                <a:ea typeface="楷体_GB2312" pitchFamily="49" charset="-122"/>
              </a:rPr>
              <a:t>通知各委员</a:t>
            </a:r>
            <a:endParaRPr lang="zh-CN" altLang="en-US" sz="1500" dirty="0">
              <a:solidFill>
                <a:schemeClr val="tx2"/>
              </a:solidFill>
              <a:latin typeface="Arial" panose="020B0604020202020204" pitchFamily="34" charset="0"/>
              <a:ea typeface="楷体_GB2312" pitchFamily="49" charset="-122"/>
            </a:endParaRPr>
          </a:p>
        </p:txBody>
      </p:sp>
      <p:sp>
        <p:nvSpPr>
          <p:cNvPr id="40967" name="Text Box 7"/>
          <p:cNvSpPr txBox="1"/>
          <p:nvPr/>
        </p:nvSpPr>
        <p:spPr>
          <a:xfrm>
            <a:off x="1952625" y="5011738"/>
            <a:ext cx="1166813" cy="588962"/>
          </a:xfrm>
          <a:prstGeom prst="rect">
            <a:avLst/>
          </a:prstGeom>
          <a:solidFill>
            <a:srgbClr val="FFFF99"/>
          </a:solidFill>
          <a:ln w="12700" cap="flat" cmpd="sng">
            <a:solidFill>
              <a:srgbClr val="FF0000"/>
            </a:solidFill>
            <a:prstDash val="solid"/>
            <a:miter/>
            <a:headEnd type="none" w="med" len="med"/>
            <a:tailEnd type="none" w="med" len="med"/>
          </a:ln>
        </p:spPr>
        <p:txBody>
          <a:bodyPr lIns="0" tIns="0" rIns="0" bIns="0" anchor="ctr" anchorCtr="1"/>
          <a:p>
            <a:pPr algn="ctr"/>
            <a:r>
              <a:rPr lang="zh-CN" altLang="en-US" sz="1500" dirty="0">
                <a:solidFill>
                  <a:schemeClr val="tx2"/>
                </a:solidFill>
                <a:latin typeface="宋体" panose="02010600030101010101" pitchFamily="2" charset="-122"/>
                <a:ea typeface="楷体_GB2312" pitchFamily="49" charset="-122"/>
              </a:rPr>
              <a:t>正副书记准备初步意见方案</a:t>
            </a:r>
            <a:endParaRPr lang="zh-CN" altLang="en-US" sz="1500" dirty="0">
              <a:solidFill>
                <a:schemeClr val="tx2"/>
              </a:solidFill>
              <a:latin typeface="Arial" panose="020B0604020202020204" pitchFamily="34" charset="0"/>
              <a:ea typeface="楷体_GB2312" pitchFamily="49" charset="-122"/>
            </a:endParaRPr>
          </a:p>
        </p:txBody>
      </p:sp>
      <p:sp>
        <p:nvSpPr>
          <p:cNvPr id="40968" name="Text Box 8"/>
          <p:cNvSpPr txBox="1"/>
          <p:nvPr/>
        </p:nvSpPr>
        <p:spPr>
          <a:xfrm>
            <a:off x="3492500" y="2781300"/>
            <a:ext cx="350838" cy="2698750"/>
          </a:xfrm>
          <a:prstGeom prst="rect">
            <a:avLst/>
          </a:prstGeom>
          <a:solidFill>
            <a:srgbClr val="FFFF99"/>
          </a:solidFill>
          <a:ln w="12700" cap="flat" cmpd="sng">
            <a:solidFill>
              <a:srgbClr val="FF0000"/>
            </a:solidFill>
            <a:prstDash val="solid"/>
            <a:miter/>
            <a:headEnd type="none" w="med" len="med"/>
            <a:tailEnd type="none" w="med" len="med"/>
          </a:ln>
        </p:spPr>
        <p:txBody>
          <a:bodyPr vert="eaVert" lIns="0" tIns="0" rIns="0" bIns="0" anchor="ctr" anchorCtr="1"/>
          <a:p>
            <a:pPr algn="ctr"/>
            <a:r>
              <a:rPr lang="zh-CN" altLang="en-US" sz="2000" b="1" dirty="0">
                <a:solidFill>
                  <a:srgbClr val="0000FF"/>
                </a:solidFill>
                <a:latin typeface="楷体_GB2312" pitchFamily="49" charset="-122"/>
                <a:ea typeface="楷体_GB2312" pitchFamily="49" charset="-122"/>
              </a:rPr>
              <a:t>召   开   会   议</a:t>
            </a:r>
            <a:endParaRPr lang="zh-CN" altLang="en-US" sz="2000" b="1" dirty="0">
              <a:solidFill>
                <a:srgbClr val="0000FF"/>
              </a:solidFill>
              <a:latin typeface="楷体_GB2312" pitchFamily="49" charset="-122"/>
              <a:ea typeface="楷体_GB2312" pitchFamily="49" charset="-122"/>
            </a:endParaRPr>
          </a:p>
        </p:txBody>
      </p:sp>
      <p:sp>
        <p:nvSpPr>
          <p:cNvPr id="40969" name="Text Box 9"/>
          <p:cNvSpPr txBox="1"/>
          <p:nvPr/>
        </p:nvSpPr>
        <p:spPr>
          <a:xfrm>
            <a:off x="4284663" y="2205038"/>
            <a:ext cx="996950" cy="309562"/>
          </a:xfrm>
          <a:prstGeom prst="rect">
            <a:avLst/>
          </a:prstGeom>
          <a:solidFill>
            <a:srgbClr val="FFFF99"/>
          </a:solidFill>
          <a:ln w="12700" cap="flat" cmpd="sng">
            <a:solidFill>
              <a:srgbClr val="FF0000"/>
            </a:solidFill>
            <a:prstDash val="solid"/>
            <a:miter/>
            <a:headEnd type="none" w="med" len="med"/>
            <a:tailEnd type="none" w="med" len="med"/>
          </a:ln>
        </p:spPr>
        <p:txBody>
          <a:bodyPr lIns="0" tIns="0" rIns="0" bIns="0" anchor="ctr" anchorCtr="1"/>
          <a:p>
            <a:pPr algn="ctr"/>
            <a:r>
              <a:rPr lang="zh-CN" altLang="en-US" sz="1500" dirty="0">
                <a:solidFill>
                  <a:schemeClr val="tx2"/>
                </a:solidFill>
                <a:latin typeface="宋体" panose="02010600030101010101" pitchFamily="2" charset="-122"/>
                <a:ea typeface="楷体_GB2312" pitchFamily="49" charset="-122"/>
              </a:rPr>
              <a:t>宣布议题</a:t>
            </a:r>
            <a:endParaRPr lang="zh-CN" altLang="en-US" sz="1500" dirty="0">
              <a:solidFill>
                <a:schemeClr val="tx2"/>
              </a:solidFill>
              <a:latin typeface="Arial" panose="020B0604020202020204" pitchFamily="34" charset="0"/>
              <a:ea typeface="楷体_GB2312" pitchFamily="49" charset="-122"/>
            </a:endParaRPr>
          </a:p>
        </p:txBody>
      </p:sp>
      <p:sp>
        <p:nvSpPr>
          <p:cNvPr id="40970" name="Text Box 10"/>
          <p:cNvSpPr txBox="1"/>
          <p:nvPr/>
        </p:nvSpPr>
        <p:spPr>
          <a:xfrm>
            <a:off x="4275138" y="3060700"/>
            <a:ext cx="996950" cy="311150"/>
          </a:xfrm>
          <a:prstGeom prst="rect">
            <a:avLst/>
          </a:prstGeom>
          <a:solidFill>
            <a:srgbClr val="FFFF99"/>
          </a:solidFill>
          <a:ln w="12700" cap="flat" cmpd="sng">
            <a:solidFill>
              <a:srgbClr val="FF0000"/>
            </a:solidFill>
            <a:prstDash val="solid"/>
            <a:miter/>
            <a:headEnd type="none" w="med" len="med"/>
            <a:tailEnd type="none" w="med" len="med"/>
          </a:ln>
        </p:spPr>
        <p:txBody>
          <a:bodyPr lIns="0" tIns="0" rIns="0" bIns="0" anchor="ctr" anchorCtr="1"/>
          <a:p>
            <a:pPr algn="ctr"/>
            <a:r>
              <a:rPr lang="zh-CN" altLang="en-US" sz="1500" dirty="0">
                <a:solidFill>
                  <a:schemeClr val="tx2"/>
                </a:solidFill>
                <a:latin typeface="宋体" panose="02010600030101010101" pitchFamily="2" charset="-122"/>
                <a:ea typeface="楷体_GB2312" pitchFamily="49" charset="-122"/>
              </a:rPr>
              <a:t>展开讨论</a:t>
            </a:r>
            <a:endParaRPr lang="zh-CN" altLang="en-US" sz="1500" dirty="0">
              <a:solidFill>
                <a:schemeClr val="tx2"/>
              </a:solidFill>
              <a:latin typeface="Arial" panose="020B0604020202020204" pitchFamily="34" charset="0"/>
              <a:ea typeface="楷体_GB2312" pitchFamily="49" charset="-122"/>
            </a:endParaRPr>
          </a:p>
        </p:txBody>
      </p:sp>
      <p:sp>
        <p:nvSpPr>
          <p:cNvPr id="40971" name="Text Box 11"/>
          <p:cNvSpPr txBox="1"/>
          <p:nvPr/>
        </p:nvSpPr>
        <p:spPr>
          <a:xfrm>
            <a:off x="4275138" y="3843338"/>
            <a:ext cx="996950" cy="309562"/>
          </a:xfrm>
          <a:prstGeom prst="rect">
            <a:avLst/>
          </a:prstGeom>
          <a:solidFill>
            <a:srgbClr val="FFFF99"/>
          </a:solidFill>
          <a:ln w="12700" cap="flat" cmpd="sng">
            <a:solidFill>
              <a:srgbClr val="FF0000"/>
            </a:solidFill>
            <a:prstDash val="solid"/>
            <a:miter/>
            <a:headEnd type="none" w="med" len="med"/>
            <a:tailEnd type="none" w="med" len="med"/>
          </a:ln>
        </p:spPr>
        <p:txBody>
          <a:bodyPr lIns="0" tIns="0" rIns="0" bIns="0" anchor="ctr" anchorCtr="1"/>
          <a:p>
            <a:pPr algn="ctr"/>
            <a:r>
              <a:rPr lang="zh-CN" altLang="en-US" sz="1500" dirty="0">
                <a:solidFill>
                  <a:schemeClr val="tx2"/>
                </a:solidFill>
                <a:latin typeface="宋体" panose="02010600030101010101" pitchFamily="2" charset="-122"/>
                <a:ea typeface="楷体_GB2312" pitchFamily="49" charset="-122"/>
              </a:rPr>
              <a:t>形成决议</a:t>
            </a:r>
            <a:endParaRPr lang="zh-CN" altLang="en-US" sz="1500" dirty="0">
              <a:solidFill>
                <a:schemeClr val="tx2"/>
              </a:solidFill>
              <a:latin typeface="Arial" panose="020B0604020202020204" pitchFamily="34" charset="0"/>
              <a:ea typeface="楷体_GB2312" pitchFamily="49" charset="-122"/>
            </a:endParaRPr>
          </a:p>
        </p:txBody>
      </p:sp>
      <p:sp>
        <p:nvSpPr>
          <p:cNvPr id="40972" name="Text Box 12"/>
          <p:cNvSpPr txBox="1"/>
          <p:nvPr/>
        </p:nvSpPr>
        <p:spPr>
          <a:xfrm>
            <a:off x="4275138" y="4605338"/>
            <a:ext cx="996950" cy="309562"/>
          </a:xfrm>
          <a:prstGeom prst="rect">
            <a:avLst/>
          </a:prstGeom>
          <a:solidFill>
            <a:srgbClr val="FFFF99"/>
          </a:solidFill>
          <a:ln w="12700" cap="flat" cmpd="sng">
            <a:solidFill>
              <a:srgbClr val="FF0000"/>
            </a:solidFill>
            <a:prstDash val="solid"/>
            <a:miter/>
            <a:headEnd type="none" w="med" len="med"/>
            <a:tailEnd type="none" w="med" len="med"/>
          </a:ln>
        </p:spPr>
        <p:txBody>
          <a:bodyPr lIns="0" tIns="0" rIns="0" bIns="0" anchor="ctr" anchorCtr="1"/>
          <a:p>
            <a:pPr algn="ctr"/>
            <a:r>
              <a:rPr lang="zh-CN" altLang="en-US" sz="1500" dirty="0">
                <a:solidFill>
                  <a:schemeClr val="tx2"/>
                </a:solidFill>
                <a:latin typeface="宋体" panose="02010600030101010101" pitchFamily="2" charset="-122"/>
                <a:ea typeface="楷体_GB2312" pitchFamily="49" charset="-122"/>
              </a:rPr>
              <a:t>明确分工</a:t>
            </a:r>
            <a:endParaRPr lang="zh-CN" altLang="en-US" sz="1500" dirty="0">
              <a:solidFill>
                <a:schemeClr val="tx2"/>
              </a:solidFill>
              <a:latin typeface="Arial" panose="020B0604020202020204" pitchFamily="34" charset="0"/>
              <a:ea typeface="楷体_GB2312" pitchFamily="49" charset="-122"/>
            </a:endParaRPr>
          </a:p>
        </p:txBody>
      </p:sp>
      <p:sp>
        <p:nvSpPr>
          <p:cNvPr id="7180" name="Text Box 13">
            <a:hlinkClick r:id="rId1" action="ppaction://hlinkfile"/>
          </p:cNvPr>
          <p:cNvSpPr txBox="1"/>
          <p:nvPr/>
        </p:nvSpPr>
        <p:spPr>
          <a:xfrm>
            <a:off x="4275138" y="5426075"/>
            <a:ext cx="996950" cy="450850"/>
          </a:xfrm>
          <a:prstGeom prst="rect">
            <a:avLst/>
          </a:prstGeom>
          <a:solidFill>
            <a:srgbClr val="FFFF99"/>
          </a:solidFill>
          <a:ln w="12700" cap="flat" cmpd="sng">
            <a:solidFill>
              <a:schemeClr val="accent1">
                <a:shade val="50000"/>
              </a:schemeClr>
            </a:solidFill>
            <a:prstDash val="solid"/>
            <a:miter/>
            <a:headEnd type="none" w="med" len="med"/>
            <a:tailEnd type="none" w="med" len="med"/>
          </a:ln>
        </p:spPr>
        <p:txBody>
          <a:bodyPr lIns="0" tIns="0" rIns="0" bIns="0" anchor="ctr" anchorCtr="1"/>
          <a:p>
            <a:pPr algn="ctr"/>
            <a:r>
              <a:rPr lang="zh-CN" altLang="en-US" sz="1200" dirty="0">
                <a:solidFill>
                  <a:schemeClr val="tx2"/>
                </a:solidFill>
                <a:latin typeface="宋体" panose="02010600030101010101" pitchFamily="2" charset="-122"/>
                <a:ea typeface="楷体_GB2312" pitchFamily="49" charset="-122"/>
              </a:rPr>
              <a:t>做好会议记录</a:t>
            </a:r>
            <a:endParaRPr lang="zh-CN" altLang="en-US" sz="1200" dirty="0">
              <a:solidFill>
                <a:schemeClr val="tx2"/>
              </a:solidFill>
              <a:latin typeface="宋体" panose="02010600030101010101" pitchFamily="2" charset="-122"/>
              <a:ea typeface="楷体_GB2312" pitchFamily="49" charset="-122"/>
            </a:endParaRPr>
          </a:p>
          <a:p>
            <a:pPr algn="ctr"/>
            <a:r>
              <a:rPr lang="zh-CN" altLang="en-US" sz="1200" dirty="0">
                <a:solidFill>
                  <a:schemeClr val="tx2"/>
                </a:solidFill>
                <a:latin typeface="宋体" panose="02010600030101010101" pitchFamily="2" charset="-122"/>
                <a:ea typeface="楷体_GB2312" pitchFamily="49" charset="-122"/>
              </a:rPr>
              <a:t> 例</a:t>
            </a:r>
            <a:endParaRPr lang="zh-CN" altLang="en-US" sz="1200" dirty="0">
              <a:solidFill>
                <a:schemeClr val="tx2"/>
              </a:solidFill>
              <a:latin typeface="Arial" panose="020B0604020202020204" pitchFamily="34" charset="0"/>
              <a:ea typeface="楷体_GB2312" pitchFamily="49" charset="-122"/>
            </a:endParaRPr>
          </a:p>
        </p:txBody>
      </p:sp>
      <p:sp>
        <p:nvSpPr>
          <p:cNvPr id="40974" name="Text Box 14"/>
          <p:cNvSpPr txBox="1"/>
          <p:nvPr/>
        </p:nvSpPr>
        <p:spPr>
          <a:xfrm>
            <a:off x="6696075" y="2279650"/>
            <a:ext cx="1052513" cy="623888"/>
          </a:xfrm>
          <a:prstGeom prst="rect">
            <a:avLst/>
          </a:prstGeom>
          <a:solidFill>
            <a:srgbClr val="FFFF99"/>
          </a:solidFill>
          <a:ln w="12700" cap="flat" cmpd="sng">
            <a:solidFill>
              <a:srgbClr val="FF0000"/>
            </a:solidFill>
            <a:prstDash val="solid"/>
            <a:miter/>
            <a:headEnd type="none" w="med" len="med"/>
            <a:tailEnd type="none" w="med" len="med"/>
          </a:ln>
        </p:spPr>
        <p:txBody>
          <a:bodyPr lIns="0" tIns="0" rIns="0" bIns="0" anchor="ctr" anchorCtr="1"/>
          <a:p>
            <a:pPr algn="ctr"/>
            <a:r>
              <a:rPr lang="zh-CN" altLang="en-US" sz="1500" dirty="0">
                <a:solidFill>
                  <a:schemeClr val="tx2"/>
                </a:solidFill>
                <a:latin typeface="宋体" panose="02010600030101010101" pitchFamily="2" charset="-122"/>
                <a:ea typeface="楷体_GB2312" pitchFamily="49" charset="-122"/>
              </a:rPr>
              <a:t>必要时</a:t>
            </a:r>
            <a:endParaRPr lang="zh-CN" altLang="en-US" sz="1500" dirty="0">
              <a:solidFill>
                <a:schemeClr val="tx2"/>
              </a:solidFill>
              <a:latin typeface="宋体" panose="02010600030101010101" pitchFamily="2" charset="-122"/>
              <a:ea typeface="楷体_GB2312" pitchFamily="49" charset="-122"/>
            </a:endParaRPr>
          </a:p>
          <a:p>
            <a:pPr algn="ctr"/>
            <a:r>
              <a:rPr lang="zh-CN" altLang="en-US" sz="1500" dirty="0">
                <a:solidFill>
                  <a:schemeClr val="tx2"/>
                </a:solidFill>
                <a:latin typeface="宋体" panose="02010600030101010101" pitchFamily="2" charset="-122"/>
                <a:ea typeface="楷体_GB2312" pitchFamily="49" charset="-122"/>
              </a:rPr>
              <a:t>向上级党组织汇报</a:t>
            </a:r>
            <a:endParaRPr lang="zh-CN" altLang="en-US" sz="1500" dirty="0">
              <a:solidFill>
                <a:schemeClr val="tx2"/>
              </a:solidFill>
              <a:latin typeface="Arial" panose="020B0604020202020204" pitchFamily="34" charset="0"/>
              <a:ea typeface="楷体_GB2312" pitchFamily="49" charset="-122"/>
            </a:endParaRPr>
          </a:p>
        </p:txBody>
      </p:sp>
      <p:sp>
        <p:nvSpPr>
          <p:cNvPr id="40975" name="Text Box 15"/>
          <p:cNvSpPr txBox="1"/>
          <p:nvPr/>
        </p:nvSpPr>
        <p:spPr>
          <a:xfrm>
            <a:off x="6743700" y="4037013"/>
            <a:ext cx="1020763" cy="484187"/>
          </a:xfrm>
          <a:prstGeom prst="rect">
            <a:avLst/>
          </a:prstGeom>
          <a:solidFill>
            <a:srgbClr val="FFFF99"/>
          </a:solidFill>
          <a:ln w="12700" cap="flat" cmpd="sng">
            <a:solidFill>
              <a:srgbClr val="FF0000"/>
            </a:solidFill>
            <a:prstDash val="solid"/>
            <a:miter/>
            <a:headEnd type="none" w="med" len="med"/>
            <a:tailEnd type="none" w="med" len="med"/>
          </a:ln>
        </p:spPr>
        <p:txBody>
          <a:bodyPr lIns="0" tIns="0" rIns="0" bIns="0" anchor="ctr" anchorCtr="1"/>
          <a:p>
            <a:pPr algn="ctr"/>
            <a:r>
              <a:rPr lang="zh-CN" altLang="en-US" sz="1500" dirty="0">
                <a:solidFill>
                  <a:schemeClr val="tx2"/>
                </a:solidFill>
                <a:latin typeface="宋体" panose="02010600030101010101" pitchFamily="2" charset="-122"/>
                <a:ea typeface="楷体_GB2312" pitchFamily="49" charset="-122"/>
              </a:rPr>
              <a:t>按分工具体贯彻落实</a:t>
            </a:r>
            <a:endParaRPr lang="zh-CN" altLang="en-US" sz="1500" dirty="0">
              <a:solidFill>
                <a:schemeClr val="tx2"/>
              </a:solidFill>
              <a:latin typeface="Arial" panose="020B0604020202020204" pitchFamily="34" charset="0"/>
              <a:ea typeface="楷体_GB2312" pitchFamily="49" charset="-122"/>
            </a:endParaRPr>
          </a:p>
        </p:txBody>
      </p:sp>
      <p:sp>
        <p:nvSpPr>
          <p:cNvPr id="40976" name="Text Box 16"/>
          <p:cNvSpPr txBox="1"/>
          <p:nvPr/>
        </p:nvSpPr>
        <p:spPr>
          <a:xfrm>
            <a:off x="6753225" y="5108575"/>
            <a:ext cx="1020763" cy="523875"/>
          </a:xfrm>
          <a:prstGeom prst="rect">
            <a:avLst/>
          </a:prstGeom>
          <a:solidFill>
            <a:srgbClr val="FFFF99"/>
          </a:solidFill>
          <a:ln w="12700" cap="flat" cmpd="sng">
            <a:solidFill>
              <a:srgbClr val="FF0000"/>
            </a:solidFill>
            <a:prstDash val="solid"/>
            <a:miter/>
            <a:headEnd type="none" w="med" len="med"/>
            <a:tailEnd type="none" w="med" len="med"/>
          </a:ln>
        </p:spPr>
        <p:txBody>
          <a:bodyPr lIns="0" tIns="0" rIns="0" bIns="0" anchor="ctr" anchorCtr="1"/>
          <a:p>
            <a:pPr algn="ctr"/>
            <a:r>
              <a:rPr lang="zh-CN" altLang="en-US" sz="1500" dirty="0">
                <a:solidFill>
                  <a:schemeClr val="tx2"/>
                </a:solidFill>
                <a:latin typeface="宋体" panose="02010600030101010101" pitchFamily="2" charset="-122"/>
                <a:ea typeface="楷体_GB2312" pitchFamily="49" charset="-122"/>
              </a:rPr>
              <a:t>会议记录整理归档</a:t>
            </a:r>
            <a:endParaRPr lang="zh-CN" altLang="en-US" sz="1500" dirty="0">
              <a:solidFill>
                <a:schemeClr val="tx2"/>
              </a:solidFill>
              <a:latin typeface="Arial" panose="020B0604020202020204" pitchFamily="34" charset="0"/>
              <a:ea typeface="楷体_GB2312" pitchFamily="49" charset="-122"/>
            </a:endParaRPr>
          </a:p>
        </p:txBody>
      </p:sp>
      <p:sp>
        <p:nvSpPr>
          <p:cNvPr id="40977" name="Text Box 17"/>
          <p:cNvSpPr txBox="1"/>
          <p:nvPr/>
        </p:nvSpPr>
        <p:spPr>
          <a:xfrm>
            <a:off x="5791200" y="2743200"/>
            <a:ext cx="361950" cy="2751138"/>
          </a:xfrm>
          <a:prstGeom prst="rect">
            <a:avLst/>
          </a:prstGeom>
          <a:solidFill>
            <a:srgbClr val="FFFF99"/>
          </a:solidFill>
          <a:ln w="12700" cap="flat" cmpd="sng">
            <a:solidFill>
              <a:srgbClr val="FF0000"/>
            </a:solidFill>
            <a:prstDash val="solid"/>
            <a:miter/>
            <a:headEnd type="none" w="med" len="med"/>
            <a:tailEnd type="none" w="med" len="med"/>
          </a:ln>
        </p:spPr>
        <p:txBody>
          <a:bodyPr vert="eaVert" lIns="0" tIns="0" rIns="0" bIns="0" anchor="ctr" anchorCtr="1"/>
          <a:p>
            <a:pPr algn="ctr"/>
            <a:r>
              <a:rPr lang="zh-CN" altLang="en-US" sz="2000" b="1" dirty="0">
                <a:solidFill>
                  <a:srgbClr val="0000FF"/>
                </a:solidFill>
                <a:latin typeface="楷体_GB2312" pitchFamily="49" charset="-122"/>
                <a:ea typeface="楷体_GB2312" pitchFamily="49" charset="-122"/>
              </a:rPr>
              <a:t>会   后   工   作</a:t>
            </a:r>
            <a:endParaRPr lang="zh-CN" altLang="en-US" sz="2000" b="1" dirty="0">
              <a:solidFill>
                <a:srgbClr val="0000FF"/>
              </a:solidFill>
              <a:latin typeface="楷体_GB2312" pitchFamily="49" charset="-122"/>
              <a:ea typeface="楷体_GB2312" pitchFamily="49" charset="-122"/>
            </a:endParaRPr>
          </a:p>
        </p:txBody>
      </p:sp>
      <p:sp>
        <p:nvSpPr>
          <p:cNvPr id="40978" name="Line 18"/>
          <p:cNvSpPr/>
          <p:nvPr/>
        </p:nvSpPr>
        <p:spPr>
          <a:xfrm>
            <a:off x="2517775" y="2782888"/>
            <a:ext cx="0" cy="1249362"/>
          </a:xfrm>
          <a:prstGeom prst="line">
            <a:avLst/>
          </a:prstGeom>
          <a:ln w="12700" cap="flat" cmpd="sng">
            <a:solidFill>
              <a:srgbClr val="FF0000"/>
            </a:solidFill>
            <a:prstDash val="solid"/>
            <a:headEnd type="none" w="med" len="med"/>
            <a:tailEnd type="triangle" w="med" len="med"/>
          </a:ln>
        </p:spPr>
      </p:sp>
      <p:grpSp>
        <p:nvGrpSpPr>
          <p:cNvPr id="2" name="Group 19"/>
          <p:cNvGrpSpPr/>
          <p:nvPr/>
        </p:nvGrpSpPr>
        <p:grpSpPr>
          <a:xfrm>
            <a:off x="3117850" y="4221163"/>
            <a:ext cx="355600" cy="1135062"/>
            <a:chOff x="1964" y="2659"/>
            <a:chExt cx="224" cy="715"/>
          </a:xfrm>
        </p:grpSpPr>
        <p:sp>
          <p:nvSpPr>
            <p:cNvPr id="7219" name="Line 20"/>
            <p:cNvSpPr/>
            <p:nvPr/>
          </p:nvSpPr>
          <p:spPr>
            <a:xfrm>
              <a:off x="1964" y="3374"/>
              <a:ext cx="101" cy="0"/>
            </a:xfrm>
            <a:prstGeom prst="line">
              <a:avLst/>
            </a:prstGeom>
            <a:ln w="12700" cap="flat" cmpd="sng">
              <a:solidFill>
                <a:srgbClr val="FF0000"/>
              </a:solidFill>
              <a:prstDash val="solid"/>
              <a:headEnd type="none" w="med" len="med"/>
              <a:tailEnd type="none" w="med" len="med"/>
            </a:ln>
          </p:spPr>
        </p:sp>
        <p:sp>
          <p:nvSpPr>
            <p:cNvPr id="7220" name="Line 21"/>
            <p:cNvSpPr/>
            <p:nvPr/>
          </p:nvSpPr>
          <p:spPr>
            <a:xfrm flipV="1">
              <a:off x="2065" y="2659"/>
              <a:ext cx="0" cy="715"/>
            </a:xfrm>
            <a:prstGeom prst="line">
              <a:avLst/>
            </a:prstGeom>
            <a:ln w="12700" cap="flat" cmpd="sng">
              <a:solidFill>
                <a:srgbClr val="FF0000"/>
              </a:solidFill>
              <a:prstDash val="solid"/>
              <a:headEnd type="none" w="med" len="med"/>
              <a:tailEnd type="none" w="med" len="med"/>
            </a:ln>
          </p:spPr>
        </p:sp>
        <p:sp>
          <p:nvSpPr>
            <p:cNvPr id="7221" name="Line 22"/>
            <p:cNvSpPr/>
            <p:nvPr/>
          </p:nvSpPr>
          <p:spPr>
            <a:xfrm>
              <a:off x="2002" y="2662"/>
              <a:ext cx="186" cy="0"/>
            </a:xfrm>
            <a:prstGeom prst="line">
              <a:avLst/>
            </a:prstGeom>
            <a:ln w="12700" cap="flat" cmpd="sng">
              <a:solidFill>
                <a:srgbClr val="FF0000"/>
              </a:solidFill>
              <a:prstDash val="solid"/>
              <a:headEnd type="none" w="med" len="med"/>
              <a:tailEnd type="triangle" w="med" len="med"/>
            </a:ln>
          </p:spPr>
        </p:sp>
      </p:grpSp>
      <p:sp>
        <p:nvSpPr>
          <p:cNvPr id="40983" name="Line 23"/>
          <p:cNvSpPr/>
          <p:nvPr/>
        </p:nvSpPr>
        <p:spPr>
          <a:xfrm>
            <a:off x="4716463" y="2565400"/>
            <a:ext cx="6350" cy="496888"/>
          </a:xfrm>
          <a:prstGeom prst="line">
            <a:avLst/>
          </a:prstGeom>
          <a:ln w="12700" cap="flat" cmpd="sng">
            <a:solidFill>
              <a:srgbClr val="FF0000"/>
            </a:solidFill>
            <a:prstDash val="solid"/>
            <a:headEnd type="none" w="med" len="med"/>
            <a:tailEnd type="triangle" w="med" len="med"/>
          </a:ln>
        </p:spPr>
      </p:sp>
      <p:grpSp>
        <p:nvGrpSpPr>
          <p:cNvPr id="3" name="Group 24"/>
          <p:cNvGrpSpPr/>
          <p:nvPr/>
        </p:nvGrpSpPr>
        <p:grpSpPr>
          <a:xfrm>
            <a:off x="3803650" y="2425700"/>
            <a:ext cx="476250" cy="3157538"/>
            <a:chOff x="2396" y="1528"/>
            <a:chExt cx="300" cy="1989"/>
          </a:xfrm>
        </p:grpSpPr>
        <p:sp>
          <p:nvSpPr>
            <p:cNvPr id="7215" name="Line 25"/>
            <p:cNvSpPr/>
            <p:nvPr/>
          </p:nvSpPr>
          <p:spPr>
            <a:xfrm>
              <a:off x="2396" y="2662"/>
              <a:ext cx="148" cy="0"/>
            </a:xfrm>
            <a:prstGeom prst="line">
              <a:avLst/>
            </a:prstGeom>
            <a:ln w="12700" cap="flat" cmpd="sng">
              <a:solidFill>
                <a:srgbClr val="FF0000"/>
              </a:solidFill>
              <a:prstDash val="solid"/>
              <a:headEnd type="none" w="med" len="med"/>
              <a:tailEnd type="none" w="med" len="med"/>
            </a:ln>
          </p:spPr>
        </p:sp>
        <p:sp>
          <p:nvSpPr>
            <p:cNvPr id="7216" name="Line 26"/>
            <p:cNvSpPr/>
            <p:nvPr/>
          </p:nvSpPr>
          <p:spPr>
            <a:xfrm>
              <a:off x="2544" y="1529"/>
              <a:ext cx="0" cy="1987"/>
            </a:xfrm>
            <a:prstGeom prst="line">
              <a:avLst/>
            </a:prstGeom>
            <a:ln w="12700" cap="flat" cmpd="sng">
              <a:solidFill>
                <a:srgbClr val="FF0000"/>
              </a:solidFill>
              <a:prstDash val="solid"/>
              <a:headEnd type="none" w="med" len="med"/>
              <a:tailEnd type="none" w="med" len="med"/>
            </a:ln>
          </p:spPr>
        </p:sp>
        <p:sp>
          <p:nvSpPr>
            <p:cNvPr id="7217" name="Line 27"/>
            <p:cNvSpPr/>
            <p:nvPr/>
          </p:nvSpPr>
          <p:spPr>
            <a:xfrm>
              <a:off x="2547" y="1528"/>
              <a:ext cx="149" cy="0"/>
            </a:xfrm>
            <a:prstGeom prst="line">
              <a:avLst/>
            </a:prstGeom>
            <a:ln w="12700" cap="flat" cmpd="sng">
              <a:solidFill>
                <a:srgbClr val="FF0000"/>
              </a:solidFill>
              <a:prstDash val="solid"/>
              <a:headEnd type="none" w="med" len="med"/>
              <a:tailEnd type="triangle" w="med" len="med"/>
            </a:ln>
          </p:spPr>
        </p:sp>
        <p:sp>
          <p:nvSpPr>
            <p:cNvPr id="7218" name="Line 28"/>
            <p:cNvSpPr/>
            <p:nvPr/>
          </p:nvSpPr>
          <p:spPr>
            <a:xfrm>
              <a:off x="2547" y="3517"/>
              <a:ext cx="149" cy="0"/>
            </a:xfrm>
            <a:prstGeom prst="line">
              <a:avLst/>
            </a:prstGeom>
            <a:ln w="12700" cap="flat" cmpd="sng">
              <a:solidFill>
                <a:srgbClr val="FF0000"/>
              </a:solidFill>
              <a:prstDash val="solid"/>
              <a:headEnd type="none" w="med" len="med"/>
              <a:tailEnd type="triangle" w="med" len="med"/>
            </a:ln>
          </p:spPr>
        </p:sp>
      </p:grpSp>
      <p:grpSp>
        <p:nvGrpSpPr>
          <p:cNvPr id="4" name="Group 29"/>
          <p:cNvGrpSpPr/>
          <p:nvPr/>
        </p:nvGrpSpPr>
        <p:grpSpPr>
          <a:xfrm>
            <a:off x="1398588" y="2508250"/>
            <a:ext cx="609600" cy="2813050"/>
            <a:chOff x="881" y="1580"/>
            <a:chExt cx="384" cy="1772"/>
          </a:xfrm>
        </p:grpSpPr>
        <p:sp>
          <p:nvSpPr>
            <p:cNvPr id="7211" name="Line 30"/>
            <p:cNvSpPr/>
            <p:nvPr/>
          </p:nvSpPr>
          <p:spPr>
            <a:xfrm>
              <a:off x="881" y="2682"/>
              <a:ext cx="173" cy="0"/>
            </a:xfrm>
            <a:prstGeom prst="line">
              <a:avLst/>
            </a:prstGeom>
            <a:ln w="12700" cap="flat" cmpd="sng">
              <a:solidFill>
                <a:srgbClr val="FF0000"/>
              </a:solidFill>
              <a:prstDash val="solid"/>
              <a:headEnd type="none" w="med" len="med"/>
              <a:tailEnd type="none" w="med" len="med"/>
            </a:ln>
          </p:spPr>
        </p:sp>
        <p:sp>
          <p:nvSpPr>
            <p:cNvPr id="7212" name="Line 31"/>
            <p:cNvSpPr/>
            <p:nvPr/>
          </p:nvSpPr>
          <p:spPr>
            <a:xfrm flipV="1">
              <a:off x="1054" y="1580"/>
              <a:ext cx="0" cy="1769"/>
            </a:xfrm>
            <a:prstGeom prst="line">
              <a:avLst/>
            </a:prstGeom>
            <a:ln w="12700" cap="flat" cmpd="sng">
              <a:solidFill>
                <a:srgbClr val="FF0000"/>
              </a:solidFill>
              <a:prstDash val="solid"/>
              <a:headEnd type="none" w="med" len="med"/>
              <a:tailEnd type="none" w="med" len="med"/>
            </a:ln>
          </p:spPr>
        </p:sp>
        <p:sp>
          <p:nvSpPr>
            <p:cNvPr id="7213" name="Line 32"/>
            <p:cNvSpPr/>
            <p:nvPr/>
          </p:nvSpPr>
          <p:spPr>
            <a:xfrm>
              <a:off x="1054" y="1583"/>
              <a:ext cx="211" cy="0"/>
            </a:xfrm>
            <a:prstGeom prst="line">
              <a:avLst/>
            </a:prstGeom>
            <a:ln w="12700" cap="flat" cmpd="sng">
              <a:solidFill>
                <a:srgbClr val="FF0000"/>
              </a:solidFill>
              <a:prstDash val="solid"/>
              <a:headEnd type="none" w="med" len="med"/>
              <a:tailEnd type="triangle" w="med" len="med"/>
            </a:ln>
          </p:spPr>
        </p:sp>
        <p:sp>
          <p:nvSpPr>
            <p:cNvPr id="7214" name="Line 33"/>
            <p:cNvSpPr/>
            <p:nvPr/>
          </p:nvSpPr>
          <p:spPr>
            <a:xfrm>
              <a:off x="1054" y="3352"/>
              <a:ext cx="169" cy="0"/>
            </a:xfrm>
            <a:prstGeom prst="line">
              <a:avLst/>
            </a:prstGeom>
            <a:ln w="12700" cap="flat" cmpd="sng">
              <a:solidFill>
                <a:srgbClr val="FF0000"/>
              </a:solidFill>
              <a:prstDash val="solid"/>
              <a:headEnd type="none" w="med" len="med"/>
              <a:tailEnd type="triangle" w="med" len="med"/>
            </a:ln>
          </p:spPr>
        </p:sp>
      </p:grpSp>
      <p:sp>
        <p:nvSpPr>
          <p:cNvPr id="40994" name="Line 34"/>
          <p:cNvSpPr/>
          <p:nvPr/>
        </p:nvSpPr>
        <p:spPr>
          <a:xfrm>
            <a:off x="4746625" y="3373438"/>
            <a:ext cx="6350" cy="479425"/>
          </a:xfrm>
          <a:prstGeom prst="line">
            <a:avLst/>
          </a:prstGeom>
          <a:ln w="12700" cap="flat" cmpd="sng">
            <a:solidFill>
              <a:srgbClr val="FF0000"/>
            </a:solidFill>
            <a:prstDash val="solid"/>
            <a:headEnd type="none" w="med" len="med"/>
            <a:tailEnd type="triangle" w="med" len="med"/>
          </a:ln>
        </p:spPr>
      </p:sp>
      <p:sp>
        <p:nvSpPr>
          <p:cNvPr id="40995" name="Line 35"/>
          <p:cNvSpPr/>
          <p:nvPr/>
        </p:nvSpPr>
        <p:spPr>
          <a:xfrm>
            <a:off x="4746625" y="4152900"/>
            <a:ext cx="4763" cy="454025"/>
          </a:xfrm>
          <a:prstGeom prst="line">
            <a:avLst/>
          </a:prstGeom>
          <a:ln w="12700" cap="flat" cmpd="sng">
            <a:solidFill>
              <a:srgbClr val="FF0000"/>
            </a:solidFill>
            <a:prstDash val="solid"/>
            <a:headEnd type="none" w="med" len="med"/>
            <a:tailEnd type="triangle" w="med" len="med"/>
          </a:ln>
        </p:spPr>
      </p:sp>
      <p:sp>
        <p:nvSpPr>
          <p:cNvPr id="40996" name="Line 36"/>
          <p:cNvSpPr/>
          <p:nvPr/>
        </p:nvSpPr>
        <p:spPr>
          <a:xfrm>
            <a:off x="4746625" y="4924425"/>
            <a:ext cx="6350" cy="496888"/>
          </a:xfrm>
          <a:prstGeom prst="line">
            <a:avLst/>
          </a:prstGeom>
          <a:ln w="12700" cap="flat" cmpd="sng">
            <a:solidFill>
              <a:srgbClr val="FF0000"/>
            </a:solidFill>
            <a:prstDash val="solid"/>
            <a:headEnd type="none" w="med" len="med"/>
            <a:tailEnd type="triangle" w="med" len="med"/>
          </a:ln>
        </p:spPr>
      </p:sp>
      <p:grpSp>
        <p:nvGrpSpPr>
          <p:cNvPr id="5" name="Group 37"/>
          <p:cNvGrpSpPr/>
          <p:nvPr/>
        </p:nvGrpSpPr>
        <p:grpSpPr>
          <a:xfrm>
            <a:off x="5278438" y="4246563"/>
            <a:ext cx="523875" cy="1390650"/>
            <a:chOff x="3325" y="2675"/>
            <a:chExt cx="330" cy="876"/>
          </a:xfrm>
        </p:grpSpPr>
        <p:grpSp>
          <p:nvGrpSpPr>
            <p:cNvPr id="7204" name="Group 38"/>
            <p:cNvGrpSpPr/>
            <p:nvPr/>
          </p:nvGrpSpPr>
          <p:grpSpPr>
            <a:xfrm>
              <a:off x="3325" y="2999"/>
              <a:ext cx="110" cy="552"/>
              <a:chOff x="8953" y="7423"/>
              <a:chExt cx="160" cy="1651"/>
            </a:xfrm>
          </p:grpSpPr>
          <p:sp>
            <p:nvSpPr>
              <p:cNvPr id="7208" name="Line 39"/>
              <p:cNvSpPr/>
              <p:nvPr/>
            </p:nvSpPr>
            <p:spPr>
              <a:xfrm>
                <a:off x="8953" y="7423"/>
                <a:ext cx="160" cy="0"/>
              </a:xfrm>
              <a:prstGeom prst="line">
                <a:avLst/>
              </a:prstGeom>
              <a:ln w="12700" cap="flat" cmpd="sng">
                <a:solidFill>
                  <a:srgbClr val="FF0000"/>
                </a:solidFill>
                <a:prstDash val="solid"/>
                <a:headEnd type="none" w="med" len="med"/>
                <a:tailEnd type="none" w="med" len="med"/>
              </a:ln>
            </p:spPr>
          </p:sp>
          <p:sp>
            <p:nvSpPr>
              <p:cNvPr id="7209" name="Line 40"/>
              <p:cNvSpPr/>
              <p:nvPr/>
            </p:nvSpPr>
            <p:spPr>
              <a:xfrm>
                <a:off x="9113" y="7429"/>
                <a:ext cx="0" cy="1645"/>
              </a:xfrm>
              <a:prstGeom prst="line">
                <a:avLst/>
              </a:prstGeom>
              <a:ln w="12700" cap="flat" cmpd="sng">
                <a:solidFill>
                  <a:srgbClr val="FF0000"/>
                </a:solidFill>
                <a:prstDash val="solid"/>
                <a:headEnd type="none" w="med" len="med"/>
                <a:tailEnd type="none" w="med" len="med"/>
              </a:ln>
            </p:spPr>
          </p:sp>
          <p:sp>
            <p:nvSpPr>
              <p:cNvPr id="7210" name="Line 41"/>
              <p:cNvSpPr/>
              <p:nvPr/>
            </p:nvSpPr>
            <p:spPr>
              <a:xfrm>
                <a:off x="8953" y="9074"/>
                <a:ext cx="160" cy="0"/>
              </a:xfrm>
              <a:prstGeom prst="line">
                <a:avLst/>
              </a:prstGeom>
              <a:ln w="12700" cap="flat" cmpd="sng">
                <a:solidFill>
                  <a:srgbClr val="FF0000"/>
                </a:solidFill>
                <a:prstDash val="solid"/>
                <a:headEnd type="none" w="med" len="med"/>
                <a:tailEnd type="none" w="med" len="med"/>
              </a:ln>
            </p:spPr>
          </p:sp>
        </p:grpSp>
        <p:sp>
          <p:nvSpPr>
            <p:cNvPr id="7205" name="Line 42"/>
            <p:cNvSpPr/>
            <p:nvPr/>
          </p:nvSpPr>
          <p:spPr>
            <a:xfrm>
              <a:off x="3439" y="3260"/>
              <a:ext cx="103" cy="0"/>
            </a:xfrm>
            <a:prstGeom prst="line">
              <a:avLst/>
            </a:prstGeom>
            <a:ln w="12700" cap="flat" cmpd="sng">
              <a:solidFill>
                <a:srgbClr val="FF0000"/>
              </a:solidFill>
              <a:prstDash val="solid"/>
              <a:headEnd type="none" w="med" len="med"/>
              <a:tailEnd type="none" w="med" len="med"/>
            </a:ln>
          </p:spPr>
        </p:sp>
        <p:sp>
          <p:nvSpPr>
            <p:cNvPr id="7206" name="Line 43"/>
            <p:cNvSpPr/>
            <p:nvPr/>
          </p:nvSpPr>
          <p:spPr>
            <a:xfrm flipV="1">
              <a:off x="3541" y="2675"/>
              <a:ext cx="0" cy="584"/>
            </a:xfrm>
            <a:prstGeom prst="line">
              <a:avLst/>
            </a:prstGeom>
            <a:ln w="12700" cap="flat" cmpd="sng">
              <a:solidFill>
                <a:srgbClr val="FF0000"/>
              </a:solidFill>
              <a:prstDash val="solid"/>
              <a:headEnd type="none" w="med" len="med"/>
              <a:tailEnd type="none" w="med" len="med"/>
            </a:ln>
          </p:spPr>
        </p:sp>
        <p:sp>
          <p:nvSpPr>
            <p:cNvPr id="7207" name="Line 44"/>
            <p:cNvSpPr/>
            <p:nvPr/>
          </p:nvSpPr>
          <p:spPr>
            <a:xfrm>
              <a:off x="3541" y="2675"/>
              <a:ext cx="114" cy="0"/>
            </a:xfrm>
            <a:prstGeom prst="line">
              <a:avLst/>
            </a:prstGeom>
            <a:ln w="12700" cap="flat" cmpd="sng">
              <a:solidFill>
                <a:srgbClr val="FF0000"/>
              </a:solidFill>
              <a:prstDash val="solid"/>
              <a:headEnd type="none" w="med" len="med"/>
              <a:tailEnd type="triangle" w="med" len="med"/>
            </a:ln>
          </p:spPr>
        </p:sp>
      </p:grpSp>
      <p:grpSp>
        <p:nvGrpSpPr>
          <p:cNvPr id="7" name="Group 45"/>
          <p:cNvGrpSpPr/>
          <p:nvPr/>
        </p:nvGrpSpPr>
        <p:grpSpPr>
          <a:xfrm>
            <a:off x="6167438" y="2536825"/>
            <a:ext cx="600075" cy="2859088"/>
            <a:chOff x="3885" y="1598"/>
            <a:chExt cx="378" cy="1801"/>
          </a:xfrm>
        </p:grpSpPr>
        <p:sp>
          <p:nvSpPr>
            <p:cNvPr id="7200" name="Line 46"/>
            <p:cNvSpPr/>
            <p:nvPr/>
          </p:nvSpPr>
          <p:spPr>
            <a:xfrm>
              <a:off x="3885" y="2675"/>
              <a:ext cx="361" cy="0"/>
            </a:xfrm>
            <a:prstGeom prst="line">
              <a:avLst/>
            </a:prstGeom>
            <a:ln w="12700" cap="flat" cmpd="sng">
              <a:solidFill>
                <a:srgbClr val="FF0000"/>
              </a:solidFill>
              <a:prstDash val="solid"/>
              <a:headEnd type="none" w="med" len="med"/>
              <a:tailEnd type="triangle" w="med" len="med"/>
            </a:ln>
          </p:spPr>
        </p:sp>
        <p:sp>
          <p:nvSpPr>
            <p:cNvPr id="7201" name="Line 47"/>
            <p:cNvSpPr/>
            <p:nvPr/>
          </p:nvSpPr>
          <p:spPr>
            <a:xfrm>
              <a:off x="4034" y="1600"/>
              <a:ext cx="0" cy="1799"/>
            </a:xfrm>
            <a:prstGeom prst="line">
              <a:avLst/>
            </a:prstGeom>
            <a:ln w="12700" cap="flat" cmpd="sng">
              <a:solidFill>
                <a:srgbClr val="FF0000"/>
              </a:solidFill>
              <a:prstDash val="solid"/>
              <a:headEnd type="none" w="med" len="med"/>
              <a:tailEnd type="none" w="med" len="med"/>
            </a:ln>
          </p:spPr>
        </p:sp>
        <p:sp>
          <p:nvSpPr>
            <p:cNvPr id="7202" name="Line 48"/>
            <p:cNvSpPr/>
            <p:nvPr/>
          </p:nvSpPr>
          <p:spPr>
            <a:xfrm>
              <a:off x="4032" y="1598"/>
              <a:ext cx="183" cy="0"/>
            </a:xfrm>
            <a:prstGeom prst="line">
              <a:avLst/>
            </a:prstGeom>
            <a:ln w="12700" cap="flat" cmpd="sng">
              <a:solidFill>
                <a:srgbClr val="FF0000"/>
              </a:solidFill>
              <a:prstDash val="solid"/>
              <a:headEnd type="none" w="med" len="med"/>
              <a:tailEnd type="triangle" w="med" len="med"/>
            </a:ln>
          </p:spPr>
        </p:sp>
        <p:sp>
          <p:nvSpPr>
            <p:cNvPr id="7203" name="Line 49"/>
            <p:cNvSpPr/>
            <p:nvPr/>
          </p:nvSpPr>
          <p:spPr>
            <a:xfrm>
              <a:off x="4034" y="3399"/>
              <a:ext cx="229" cy="0"/>
            </a:xfrm>
            <a:prstGeom prst="line">
              <a:avLst/>
            </a:prstGeom>
            <a:ln w="12700" cap="flat" cmpd="sng">
              <a:solidFill>
                <a:srgbClr val="FF0000"/>
              </a:solidFill>
              <a:prstDash val="solid"/>
              <a:headEnd type="none" w="med" len="med"/>
              <a:tailEnd type="triangle" w="med" len="med"/>
            </a:ln>
          </p:spPr>
        </p:sp>
      </p:grpSp>
      <p:pic>
        <p:nvPicPr>
          <p:cNvPr id="41010" name="6.wav">
            <a:hlinkClick r:id="" action="ppaction://media"/>
          </p:cNvPr>
          <p:cNvPicPr>
            <a:picLocks noRot="1" noChangeAspect="1"/>
          </p:cNvPicPr>
          <p:nvPr>
            <a:audioFile r:link="rId2"/>
            <p:extLst>
              <p:ext uri="{DAA4B4D4-6D71-4841-9C94-3DE7FCFB9230}">
                <p14:media xmlns:p14="http://schemas.microsoft.com/office/powerpoint/2010/main" r:link="rId3"/>
              </p:ext>
            </p:extLst>
          </p:nvPr>
        </p:nvPicPr>
        <p:blipFill>
          <a:blip r:embed="rId4"/>
          <a:stretch>
            <a:fillRect/>
          </a:stretch>
        </p:blipFill>
        <p:spPr>
          <a:xfrm>
            <a:off x="8839200" y="6308725"/>
            <a:ext cx="304800" cy="304800"/>
          </a:xfrm>
          <a:prstGeom prst="rect">
            <a:avLst/>
          </a:prstGeom>
          <a:noFill/>
          <a:ln w="9525">
            <a:noFill/>
          </a:ln>
        </p:spPr>
      </p:pic>
      <p:grpSp>
        <p:nvGrpSpPr>
          <p:cNvPr id="7196" name="Group 51"/>
          <p:cNvGrpSpPr/>
          <p:nvPr/>
        </p:nvGrpSpPr>
        <p:grpSpPr>
          <a:xfrm>
            <a:off x="228600" y="6477000"/>
            <a:ext cx="838200" cy="152400"/>
            <a:chOff x="144" y="4080"/>
            <a:chExt cx="528" cy="96"/>
          </a:xfrm>
        </p:grpSpPr>
        <p:sp>
          <p:nvSpPr>
            <p:cNvPr id="7197" name="AutoShape 52">
              <a:hlinkClick r:id="" action="ppaction://noaction"/>
            </p:cNvPr>
            <p:cNvSpPr/>
            <p:nvPr/>
          </p:nvSpPr>
          <p:spPr>
            <a:xfrm>
              <a:off x="336" y="4080"/>
              <a:ext cx="144" cy="96"/>
            </a:xfrm>
            <a:prstGeom prst="actionButtonDocument">
              <a:avLst/>
            </a:prstGeom>
            <a:solidFill>
              <a:schemeClr val="accent1"/>
            </a:solidFill>
            <a:ln w="12700">
              <a:noFill/>
            </a:ln>
          </p:spPr>
          <p:txBody>
            <a:bodyPr wrap="none" anchor="ctr"/>
            <a:p>
              <a:endParaRPr lang="zh-CN" altLang="en-US" dirty="0">
                <a:latin typeface="Arial" panose="020B0604020202020204" pitchFamily="34" charset="0"/>
              </a:endParaRPr>
            </a:p>
          </p:txBody>
        </p:sp>
        <p:sp>
          <p:nvSpPr>
            <p:cNvPr id="7198" name="AutoShape 53">
              <a:hlinkClick r:id="" action="ppaction://hlinkshowjump?jump=previousslide"/>
            </p:cNvPr>
            <p:cNvSpPr/>
            <p:nvPr/>
          </p:nvSpPr>
          <p:spPr>
            <a:xfrm>
              <a:off x="144" y="4080"/>
              <a:ext cx="144" cy="96"/>
            </a:xfrm>
            <a:prstGeom prst="actionButtonBeginning">
              <a:avLst/>
            </a:prstGeom>
            <a:solidFill>
              <a:schemeClr val="accent1"/>
            </a:solidFill>
            <a:ln w="12700">
              <a:noFill/>
            </a:ln>
          </p:spPr>
          <p:txBody>
            <a:bodyPr wrap="none" anchor="ctr"/>
            <a:p>
              <a:endParaRPr lang="zh-CN" altLang="en-US" dirty="0">
                <a:latin typeface="Arial" panose="020B0604020202020204" pitchFamily="34" charset="0"/>
              </a:endParaRPr>
            </a:p>
          </p:txBody>
        </p:sp>
        <p:sp>
          <p:nvSpPr>
            <p:cNvPr id="7199" name="AutoShape 54">
              <a:hlinkClick r:id="" action="ppaction://hlinkshowjump?jump=nextslide"/>
            </p:cNvPr>
            <p:cNvSpPr/>
            <p:nvPr/>
          </p:nvSpPr>
          <p:spPr>
            <a:xfrm>
              <a:off x="528" y="4080"/>
              <a:ext cx="144" cy="96"/>
            </a:xfrm>
            <a:prstGeom prst="actionButtonEnd">
              <a:avLst/>
            </a:prstGeom>
            <a:solidFill>
              <a:schemeClr val="accent1"/>
            </a:solidFill>
            <a:ln w="12700">
              <a:noFill/>
            </a:ln>
          </p:spPr>
          <p:txBody>
            <a:bodyPr wrap="none" anchor="ctr"/>
            <a:p>
              <a:endParaRPr lang="zh-CN" altLang="en-US" dirty="0">
                <a:latin typeface="Arial" panose="020B0604020202020204" pitchFamily="34" charset="0"/>
              </a:endParaRPr>
            </a:p>
          </p:txBody>
        </p:sp>
      </p:grpSp>
    </p:spTree>
  </p:cSld>
  <p:clrMapOvr>
    <a:masterClrMapping/>
  </p:clrMapOvr>
  <mc:AlternateContent xmlns:mc="http://schemas.openxmlformats.org/markup-compatibility/2006">
    <mc:Choice xmlns:p14="http://schemas.microsoft.com/office/powerpoint/2010/main" Requires="p14">
      <p:transition p14:dur="25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1500"/>
                                  </p:stCondLst>
                                  <p:childTnLst>
                                    <p:cmd type="call" cmd="playFrom(0)">
                                      <p:cBhvr>
                                        <p:cTn id="6" dur="79983" fill="hold"/>
                                        <p:tgtEl>
                                          <p:spTgt spid="41010"/>
                                        </p:tgtEl>
                                      </p:cBhvr>
                                    </p:cmd>
                                  </p:childTnLst>
                                </p:cTn>
                              </p:par>
                            </p:childTnLst>
                          </p:cTn>
                        </p:par>
                      </p:childTnLst>
                    </p:cTn>
                  </p:par>
                  <p:par>
                    <p:cTn id="7" fill="hold">
                      <p:stCondLst>
                        <p:cond delay="indefinite"/>
                      </p:stCondLst>
                      <p:childTnLst>
                        <p:par>
                          <p:cTn id="8" fill="hold">
                            <p:stCondLst>
                              <p:cond delay="0"/>
                            </p:stCondLst>
                            <p:childTnLst>
                              <p:par>
                                <p:cTn id="9" presetID="3" presetClass="entr" presetSubtype="10" fill="hold" grpId="0" nodeType="clickEffect">
                                  <p:stCondLst>
                                    <p:cond delay="0"/>
                                  </p:stCondLst>
                                  <p:childTnLst>
                                    <p:set>
                                      <p:cBhvr>
                                        <p:cTn id="10" dur="1" fill="hold">
                                          <p:stCondLst>
                                            <p:cond delay="0"/>
                                          </p:stCondLst>
                                        </p:cTn>
                                        <p:tgtEl>
                                          <p:spTgt spid="40962"/>
                                        </p:tgtEl>
                                        <p:attrNameLst>
                                          <p:attrName>style.visibility</p:attrName>
                                        </p:attrNameLst>
                                      </p:cBhvr>
                                      <p:to>
                                        <p:strVal val="visible"/>
                                      </p:to>
                                    </p:set>
                                    <p:animEffect transition="in" filter="blinds(horizontal)">
                                      <p:cBhvr>
                                        <p:cTn id="11" dur="500"/>
                                        <p:tgtEl>
                                          <p:spTgt spid="40962"/>
                                        </p:tgtEl>
                                      </p:cBhvr>
                                    </p:animEffect>
                                  </p:childTnLst>
                                </p:cTn>
                              </p:par>
                            </p:childTnLst>
                          </p:cTn>
                        </p:par>
                        <p:par>
                          <p:cTn id="12" fill="hold">
                            <p:stCondLst>
                              <p:cond delay="500"/>
                            </p:stCondLst>
                            <p:childTnLst>
                              <p:par>
                                <p:cTn id="13" presetID="2" presetClass="entr" presetSubtype="8" fill="hold" grpId="0" nodeType="afterEffect">
                                  <p:stCondLst>
                                    <p:cond delay="0"/>
                                  </p:stCondLst>
                                  <p:childTnLst>
                                    <p:set>
                                      <p:cBhvr>
                                        <p:cTn id="14" dur="1" fill="hold">
                                          <p:stCondLst>
                                            <p:cond delay="0"/>
                                          </p:stCondLst>
                                        </p:cTn>
                                        <p:tgtEl>
                                          <p:spTgt spid="40964"/>
                                        </p:tgtEl>
                                        <p:attrNameLst>
                                          <p:attrName>style.visibility</p:attrName>
                                        </p:attrNameLst>
                                      </p:cBhvr>
                                      <p:to>
                                        <p:strVal val="visible"/>
                                      </p:to>
                                    </p:set>
                                    <p:anim calcmode="lin" valueType="num">
                                      <p:cBhvr additive="base">
                                        <p:cTn id="15" dur="1000" fill="hold"/>
                                        <p:tgtEl>
                                          <p:spTgt spid="40964"/>
                                        </p:tgtEl>
                                        <p:attrNameLst>
                                          <p:attrName>ppt_x</p:attrName>
                                        </p:attrNameLst>
                                      </p:cBhvr>
                                      <p:tavLst>
                                        <p:tav tm="0">
                                          <p:val>
                                            <p:strVal val="0-#ppt_w/2"/>
                                          </p:val>
                                        </p:tav>
                                        <p:tav tm="100000">
                                          <p:val>
                                            <p:strVal val="#ppt_x"/>
                                          </p:val>
                                        </p:tav>
                                      </p:tavLst>
                                    </p:anim>
                                    <p:anim calcmode="lin" valueType="num">
                                      <p:cBhvr additive="base">
                                        <p:cTn id="16" dur="1000" fill="hold"/>
                                        <p:tgtEl>
                                          <p:spTgt spid="40964"/>
                                        </p:tgtEl>
                                        <p:attrNameLst>
                                          <p:attrName>ppt_y</p:attrName>
                                        </p:attrNameLst>
                                      </p:cBhvr>
                                      <p:tavLst>
                                        <p:tav tm="0">
                                          <p:val>
                                            <p:strVal val="#ppt_y"/>
                                          </p:val>
                                        </p:tav>
                                        <p:tav tm="100000">
                                          <p:val>
                                            <p:strVal val="#ppt_y"/>
                                          </p:val>
                                        </p:tav>
                                      </p:tavLst>
                                    </p:anim>
                                  </p:childTnLst>
                                </p:cTn>
                              </p:par>
                            </p:childTnLst>
                          </p:cTn>
                        </p:par>
                        <p:par>
                          <p:cTn id="17" fill="hold">
                            <p:stCondLst>
                              <p:cond delay="1500"/>
                            </p:stCondLst>
                            <p:childTnLst>
                              <p:par>
                                <p:cTn id="18" presetID="2" presetClass="entr" presetSubtype="4" fill="hold" grpId="0" nodeType="afterEffect">
                                  <p:stCondLst>
                                    <p:cond delay="0"/>
                                  </p:stCondLst>
                                  <p:childTnLst>
                                    <p:set>
                                      <p:cBhvr>
                                        <p:cTn id="19" dur="1" fill="hold">
                                          <p:stCondLst>
                                            <p:cond delay="0"/>
                                          </p:stCondLst>
                                        </p:cTn>
                                        <p:tgtEl>
                                          <p:spTgt spid="40968"/>
                                        </p:tgtEl>
                                        <p:attrNameLst>
                                          <p:attrName>style.visibility</p:attrName>
                                        </p:attrNameLst>
                                      </p:cBhvr>
                                      <p:to>
                                        <p:strVal val="visible"/>
                                      </p:to>
                                    </p:set>
                                    <p:anim calcmode="lin" valueType="num">
                                      <p:cBhvr additive="base">
                                        <p:cTn id="20" dur="1000" fill="hold"/>
                                        <p:tgtEl>
                                          <p:spTgt spid="40968"/>
                                        </p:tgtEl>
                                        <p:attrNameLst>
                                          <p:attrName>ppt_x</p:attrName>
                                        </p:attrNameLst>
                                      </p:cBhvr>
                                      <p:tavLst>
                                        <p:tav tm="0">
                                          <p:val>
                                            <p:strVal val="#ppt_x"/>
                                          </p:val>
                                        </p:tav>
                                        <p:tav tm="100000">
                                          <p:val>
                                            <p:strVal val="#ppt_x"/>
                                          </p:val>
                                        </p:tav>
                                      </p:tavLst>
                                    </p:anim>
                                    <p:anim calcmode="lin" valueType="num">
                                      <p:cBhvr additive="base">
                                        <p:cTn id="21" dur="1000" fill="hold"/>
                                        <p:tgtEl>
                                          <p:spTgt spid="40968"/>
                                        </p:tgtEl>
                                        <p:attrNameLst>
                                          <p:attrName>ppt_y</p:attrName>
                                        </p:attrNameLst>
                                      </p:cBhvr>
                                      <p:tavLst>
                                        <p:tav tm="0">
                                          <p:val>
                                            <p:strVal val="1+#ppt_h/2"/>
                                          </p:val>
                                        </p:tav>
                                        <p:tav tm="100000">
                                          <p:val>
                                            <p:strVal val="#ppt_y"/>
                                          </p:val>
                                        </p:tav>
                                      </p:tavLst>
                                    </p:anim>
                                  </p:childTnLst>
                                </p:cTn>
                              </p:par>
                            </p:childTnLst>
                          </p:cTn>
                        </p:par>
                        <p:par>
                          <p:cTn id="22" fill="hold">
                            <p:stCondLst>
                              <p:cond delay="2500"/>
                            </p:stCondLst>
                            <p:childTnLst>
                              <p:par>
                                <p:cTn id="23" presetID="2" presetClass="entr" presetSubtype="2" fill="hold" grpId="0" nodeType="afterEffect">
                                  <p:stCondLst>
                                    <p:cond delay="0"/>
                                  </p:stCondLst>
                                  <p:childTnLst>
                                    <p:set>
                                      <p:cBhvr>
                                        <p:cTn id="24" dur="1" fill="hold">
                                          <p:stCondLst>
                                            <p:cond delay="0"/>
                                          </p:stCondLst>
                                        </p:cTn>
                                        <p:tgtEl>
                                          <p:spTgt spid="40977"/>
                                        </p:tgtEl>
                                        <p:attrNameLst>
                                          <p:attrName>style.visibility</p:attrName>
                                        </p:attrNameLst>
                                      </p:cBhvr>
                                      <p:to>
                                        <p:strVal val="visible"/>
                                      </p:to>
                                    </p:set>
                                    <p:anim calcmode="lin" valueType="num">
                                      <p:cBhvr additive="base">
                                        <p:cTn id="25" dur="1000" fill="hold"/>
                                        <p:tgtEl>
                                          <p:spTgt spid="40977"/>
                                        </p:tgtEl>
                                        <p:attrNameLst>
                                          <p:attrName>ppt_x</p:attrName>
                                        </p:attrNameLst>
                                      </p:cBhvr>
                                      <p:tavLst>
                                        <p:tav tm="0">
                                          <p:val>
                                            <p:strVal val="1+#ppt_w/2"/>
                                          </p:val>
                                        </p:tav>
                                        <p:tav tm="100000">
                                          <p:val>
                                            <p:strVal val="#ppt_x"/>
                                          </p:val>
                                        </p:tav>
                                      </p:tavLst>
                                    </p:anim>
                                    <p:anim calcmode="lin" valueType="num">
                                      <p:cBhvr additive="base">
                                        <p:cTn id="26" dur="1000" fill="hold"/>
                                        <p:tgtEl>
                                          <p:spTgt spid="40977"/>
                                        </p:tgtEl>
                                        <p:attrNameLst>
                                          <p:attrName>ppt_y</p:attrName>
                                        </p:attrNameLst>
                                      </p:cBhvr>
                                      <p:tavLst>
                                        <p:tav tm="0">
                                          <p:val>
                                            <p:strVal val="#ppt_y"/>
                                          </p:val>
                                        </p:tav>
                                        <p:tav tm="100000">
                                          <p:val>
                                            <p:strVal val="#ppt_y"/>
                                          </p:val>
                                        </p:tav>
                                      </p:tavLst>
                                    </p:anim>
                                  </p:childTnLst>
                                </p:cTn>
                              </p:par>
                            </p:childTnLst>
                          </p:cTn>
                        </p:par>
                        <p:par>
                          <p:cTn id="27" fill="hold">
                            <p:stCondLst>
                              <p:cond delay="3500"/>
                            </p:stCondLst>
                            <p:childTnLst>
                              <p:par>
                                <p:cTn id="28" presetID="2" presetClass="entr" presetSubtype="4" fill="hold" nodeType="afterEffect">
                                  <p:stCondLst>
                                    <p:cond delay="0"/>
                                  </p:stCondLst>
                                  <p:childTnLst>
                                    <p:set>
                                      <p:cBhvr>
                                        <p:cTn id="29" dur="1" fill="hold">
                                          <p:stCondLst>
                                            <p:cond delay="0"/>
                                          </p:stCondLst>
                                        </p:cTn>
                                        <p:tgtEl>
                                          <p:spTgt spid="4"/>
                                        </p:tgtEl>
                                        <p:attrNameLst>
                                          <p:attrName>style.visibility</p:attrName>
                                        </p:attrNameLst>
                                      </p:cBhvr>
                                      <p:to>
                                        <p:strVal val="visible"/>
                                      </p:to>
                                    </p:set>
                                    <p:anim calcmode="lin" valueType="num">
                                      <p:cBhvr additive="base">
                                        <p:cTn id="30" dur="500" fill="hold"/>
                                        <p:tgtEl>
                                          <p:spTgt spid="4"/>
                                        </p:tgtEl>
                                        <p:attrNameLst>
                                          <p:attrName>ppt_x</p:attrName>
                                        </p:attrNameLst>
                                      </p:cBhvr>
                                      <p:tavLst>
                                        <p:tav tm="0">
                                          <p:val>
                                            <p:strVal val="#ppt_x"/>
                                          </p:val>
                                        </p:tav>
                                        <p:tav tm="100000">
                                          <p:val>
                                            <p:strVal val="#ppt_x"/>
                                          </p:val>
                                        </p:tav>
                                      </p:tavLst>
                                    </p:anim>
                                    <p:anim calcmode="lin" valueType="num">
                                      <p:cBhvr additive="base">
                                        <p:cTn id="31" dur="500" fill="hold"/>
                                        <p:tgtEl>
                                          <p:spTgt spid="4"/>
                                        </p:tgtEl>
                                        <p:attrNameLst>
                                          <p:attrName>ppt_y</p:attrName>
                                        </p:attrNameLst>
                                      </p:cBhvr>
                                      <p:tavLst>
                                        <p:tav tm="0">
                                          <p:val>
                                            <p:strVal val="1+#ppt_h/2"/>
                                          </p:val>
                                        </p:tav>
                                        <p:tav tm="100000">
                                          <p:val>
                                            <p:strVal val="#ppt_y"/>
                                          </p:val>
                                        </p:tav>
                                      </p:tavLst>
                                    </p:anim>
                                  </p:childTnLst>
                                </p:cTn>
                              </p:par>
                            </p:childTnLst>
                          </p:cTn>
                        </p:par>
                        <p:par>
                          <p:cTn id="32" fill="hold">
                            <p:stCondLst>
                              <p:cond delay="4000"/>
                            </p:stCondLst>
                            <p:childTnLst>
                              <p:par>
                                <p:cTn id="33" presetID="8" presetClass="entr" presetSubtype="16" fill="hold" grpId="0" nodeType="afterEffect">
                                  <p:stCondLst>
                                    <p:cond delay="0"/>
                                  </p:stCondLst>
                                  <p:childTnLst>
                                    <p:set>
                                      <p:cBhvr>
                                        <p:cTn id="34" dur="1" fill="hold">
                                          <p:stCondLst>
                                            <p:cond delay="0"/>
                                          </p:stCondLst>
                                        </p:cTn>
                                        <p:tgtEl>
                                          <p:spTgt spid="40965"/>
                                        </p:tgtEl>
                                        <p:attrNameLst>
                                          <p:attrName>style.visibility</p:attrName>
                                        </p:attrNameLst>
                                      </p:cBhvr>
                                      <p:to>
                                        <p:strVal val="visible"/>
                                      </p:to>
                                    </p:set>
                                    <p:animEffect transition="in" filter="diamond(in)">
                                      <p:cBhvr>
                                        <p:cTn id="35" dur="2000"/>
                                        <p:tgtEl>
                                          <p:spTgt spid="40965"/>
                                        </p:tgtEl>
                                      </p:cBhvr>
                                    </p:animEffect>
                                  </p:childTnLst>
                                </p:cTn>
                              </p:par>
                            </p:childTnLst>
                          </p:cTn>
                        </p:par>
                        <p:par>
                          <p:cTn id="36" fill="hold">
                            <p:stCondLst>
                              <p:cond delay="6000"/>
                            </p:stCondLst>
                            <p:childTnLst>
                              <p:par>
                                <p:cTn id="37" presetID="16" presetClass="entr" presetSubtype="26" fill="hold" grpId="0" nodeType="afterEffect">
                                  <p:stCondLst>
                                    <p:cond delay="0"/>
                                  </p:stCondLst>
                                  <p:childTnLst>
                                    <p:set>
                                      <p:cBhvr>
                                        <p:cTn id="38" dur="1" fill="hold">
                                          <p:stCondLst>
                                            <p:cond delay="0"/>
                                          </p:stCondLst>
                                        </p:cTn>
                                        <p:tgtEl>
                                          <p:spTgt spid="40967"/>
                                        </p:tgtEl>
                                        <p:attrNameLst>
                                          <p:attrName>style.visibility</p:attrName>
                                        </p:attrNameLst>
                                      </p:cBhvr>
                                      <p:to>
                                        <p:strVal val="visible"/>
                                      </p:to>
                                    </p:set>
                                    <p:animEffect transition="in" filter="barn(inHorizontal)">
                                      <p:cBhvr>
                                        <p:cTn id="39" dur="500"/>
                                        <p:tgtEl>
                                          <p:spTgt spid="40967"/>
                                        </p:tgtEl>
                                      </p:cBhvr>
                                    </p:animEffect>
                                  </p:childTnLst>
                                </p:cTn>
                              </p:par>
                            </p:childTnLst>
                          </p:cTn>
                        </p:par>
                        <p:par>
                          <p:cTn id="40" fill="hold">
                            <p:stCondLst>
                              <p:cond delay="6500"/>
                            </p:stCondLst>
                            <p:childTnLst>
                              <p:par>
                                <p:cTn id="41" presetID="7" presetClass="emph" presetSubtype="2" repeatCount="2000" fill="remove" nodeType="afterEffect">
                                  <p:stCondLst>
                                    <p:cond delay="0"/>
                                  </p:stCondLst>
                                  <p:childTnLst>
                                    <p:animClr clrSpc="rgb" dir="cw">
                                      <p:cBhvr>
                                        <p:cTn id="42" dur="2000" fill="hold"/>
                                        <p:tgtEl>
                                          <p:spTgt spid="40967"/>
                                        </p:tgtEl>
                                        <p:attrNameLst>
                                          <p:attrName>stroke.color</p:attrName>
                                        </p:attrNameLst>
                                      </p:cBhvr>
                                      <p:to>
                                        <a:srgbClr val="FF0066"/>
                                      </p:to>
                                    </p:animClr>
                                    <p:set>
                                      <p:cBhvr>
                                        <p:cTn id="43" dur="2000" fill="hold"/>
                                        <p:tgtEl>
                                          <p:spTgt spid="40967"/>
                                        </p:tgtEl>
                                        <p:attrNameLst>
                                          <p:attrName>stroke.on</p:attrName>
                                        </p:attrNameLst>
                                      </p:cBhvr>
                                      <p:to>
                                        <p:strVal val="true"/>
                                      </p:to>
                                    </p:set>
                                  </p:childTnLst>
                                </p:cTn>
                              </p:par>
                            </p:childTnLst>
                          </p:cTn>
                        </p:par>
                        <p:par>
                          <p:cTn id="44" fill="hold">
                            <p:stCondLst>
                              <p:cond delay="8500"/>
                            </p:stCondLst>
                            <p:childTnLst>
                              <p:par>
                                <p:cTn id="45" presetID="2" presetClass="entr" presetSubtype="4" fill="hold" nodeType="afterEffect">
                                  <p:stCondLst>
                                    <p:cond delay="0"/>
                                  </p:stCondLst>
                                  <p:childTnLst>
                                    <p:set>
                                      <p:cBhvr>
                                        <p:cTn id="46" dur="1" fill="hold">
                                          <p:stCondLst>
                                            <p:cond delay="0"/>
                                          </p:stCondLst>
                                        </p:cTn>
                                        <p:tgtEl>
                                          <p:spTgt spid="40978"/>
                                        </p:tgtEl>
                                        <p:attrNameLst>
                                          <p:attrName>style.visibility</p:attrName>
                                        </p:attrNameLst>
                                      </p:cBhvr>
                                      <p:to>
                                        <p:strVal val="visible"/>
                                      </p:to>
                                    </p:set>
                                    <p:anim calcmode="lin" valueType="num">
                                      <p:cBhvr additive="base">
                                        <p:cTn id="47" dur="500" fill="hold"/>
                                        <p:tgtEl>
                                          <p:spTgt spid="40978"/>
                                        </p:tgtEl>
                                        <p:attrNameLst>
                                          <p:attrName>ppt_x</p:attrName>
                                        </p:attrNameLst>
                                      </p:cBhvr>
                                      <p:tavLst>
                                        <p:tav tm="0">
                                          <p:val>
                                            <p:strVal val="#ppt_x"/>
                                          </p:val>
                                        </p:tav>
                                        <p:tav tm="100000">
                                          <p:val>
                                            <p:strVal val="#ppt_x"/>
                                          </p:val>
                                        </p:tav>
                                      </p:tavLst>
                                    </p:anim>
                                    <p:anim calcmode="lin" valueType="num">
                                      <p:cBhvr additive="base">
                                        <p:cTn id="48" dur="500" fill="hold"/>
                                        <p:tgtEl>
                                          <p:spTgt spid="40978"/>
                                        </p:tgtEl>
                                        <p:attrNameLst>
                                          <p:attrName>ppt_y</p:attrName>
                                        </p:attrNameLst>
                                      </p:cBhvr>
                                      <p:tavLst>
                                        <p:tav tm="0">
                                          <p:val>
                                            <p:strVal val="1+#ppt_h/2"/>
                                          </p:val>
                                        </p:tav>
                                        <p:tav tm="100000">
                                          <p:val>
                                            <p:strVal val="#ppt_y"/>
                                          </p:val>
                                        </p:tav>
                                      </p:tavLst>
                                    </p:anim>
                                  </p:childTnLst>
                                </p:cTn>
                              </p:par>
                            </p:childTnLst>
                          </p:cTn>
                        </p:par>
                        <p:par>
                          <p:cTn id="49" fill="hold">
                            <p:stCondLst>
                              <p:cond delay="9000"/>
                            </p:stCondLst>
                            <p:childTnLst>
                              <p:par>
                                <p:cTn id="50" presetID="5" presetClass="entr" presetSubtype="10" fill="hold" grpId="0" nodeType="afterEffect">
                                  <p:stCondLst>
                                    <p:cond delay="0"/>
                                  </p:stCondLst>
                                  <p:childTnLst>
                                    <p:set>
                                      <p:cBhvr>
                                        <p:cTn id="51" dur="1" fill="hold">
                                          <p:stCondLst>
                                            <p:cond delay="0"/>
                                          </p:stCondLst>
                                        </p:cTn>
                                        <p:tgtEl>
                                          <p:spTgt spid="40966"/>
                                        </p:tgtEl>
                                        <p:attrNameLst>
                                          <p:attrName>style.visibility</p:attrName>
                                        </p:attrNameLst>
                                      </p:cBhvr>
                                      <p:to>
                                        <p:strVal val="visible"/>
                                      </p:to>
                                    </p:set>
                                    <p:animEffect transition="in" filter="checkerboard(across)">
                                      <p:cBhvr>
                                        <p:cTn id="52" dur="500"/>
                                        <p:tgtEl>
                                          <p:spTgt spid="40966"/>
                                        </p:tgtEl>
                                      </p:cBhvr>
                                    </p:animEffect>
                                  </p:childTnLst>
                                </p:cTn>
                              </p:par>
                            </p:childTnLst>
                          </p:cTn>
                        </p:par>
                        <p:par>
                          <p:cTn id="53" fill="hold">
                            <p:stCondLst>
                              <p:cond delay="9500"/>
                            </p:stCondLst>
                            <p:childTnLst>
                              <p:par>
                                <p:cTn id="54" presetID="2" presetClass="entr" presetSubtype="4" fill="hold" nodeType="afterEffect">
                                  <p:stCondLst>
                                    <p:cond delay="0"/>
                                  </p:stCondLst>
                                  <p:childTnLst>
                                    <p:set>
                                      <p:cBhvr>
                                        <p:cTn id="55" dur="1" fill="hold">
                                          <p:stCondLst>
                                            <p:cond delay="0"/>
                                          </p:stCondLst>
                                        </p:cTn>
                                        <p:tgtEl>
                                          <p:spTgt spid="2"/>
                                        </p:tgtEl>
                                        <p:attrNameLst>
                                          <p:attrName>style.visibility</p:attrName>
                                        </p:attrNameLst>
                                      </p:cBhvr>
                                      <p:to>
                                        <p:strVal val="visible"/>
                                      </p:to>
                                    </p:set>
                                    <p:anim calcmode="lin" valueType="num">
                                      <p:cBhvr additive="base">
                                        <p:cTn id="56" dur="500" fill="hold"/>
                                        <p:tgtEl>
                                          <p:spTgt spid="2"/>
                                        </p:tgtEl>
                                        <p:attrNameLst>
                                          <p:attrName>ppt_x</p:attrName>
                                        </p:attrNameLst>
                                      </p:cBhvr>
                                      <p:tavLst>
                                        <p:tav tm="0">
                                          <p:val>
                                            <p:strVal val="#ppt_x"/>
                                          </p:val>
                                        </p:tav>
                                        <p:tav tm="100000">
                                          <p:val>
                                            <p:strVal val="#ppt_x"/>
                                          </p:val>
                                        </p:tav>
                                      </p:tavLst>
                                    </p:anim>
                                    <p:anim calcmode="lin" valueType="num">
                                      <p:cBhvr additive="base">
                                        <p:cTn id="57" dur="500" fill="hold"/>
                                        <p:tgtEl>
                                          <p:spTgt spid="2"/>
                                        </p:tgtEl>
                                        <p:attrNameLst>
                                          <p:attrName>ppt_y</p:attrName>
                                        </p:attrNameLst>
                                      </p:cBhvr>
                                      <p:tavLst>
                                        <p:tav tm="0">
                                          <p:val>
                                            <p:strVal val="1+#ppt_h/2"/>
                                          </p:val>
                                        </p:tav>
                                        <p:tav tm="100000">
                                          <p:val>
                                            <p:strVal val="#ppt_y"/>
                                          </p:val>
                                        </p:tav>
                                      </p:tavLst>
                                    </p:anim>
                                  </p:childTnLst>
                                </p:cTn>
                              </p:par>
                            </p:childTnLst>
                          </p:cTn>
                        </p:par>
                        <p:par>
                          <p:cTn id="58" fill="hold">
                            <p:stCondLst>
                              <p:cond delay="10000"/>
                            </p:stCondLst>
                            <p:childTnLst>
                              <p:par>
                                <p:cTn id="59" presetID="2" presetClass="entr" presetSubtype="4" fill="hold" nodeType="afterEffect">
                                  <p:stCondLst>
                                    <p:cond delay="0"/>
                                  </p:stCondLst>
                                  <p:childTnLst>
                                    <p:set>
                                      <p:cBhvr>
                                        <p:cTn id="60" dur="1" fill="hold">
                                          <p:stCondLst>
                                            <p:cond delay="0"/>
                                          </p:stCondLst>
                                        </p:cTn>
                                        <p:tgtEl>
                                          <p:spTgt spid="3"/>
                                        </p:tgtEl>
                                        <p:attrNameLst>
                                          <p:attrName>style.visibility</p:attrName>
                                        </p:attrNameLst>
                                      </p:cBhvr>
                                      <p:to>
                                        <p:strVal val="visible"/>
                                      </p:to>
                                    </p:set>
                                    <p:anim calcmode="lin" valueType="num">
                                      <p:cBhvr additive="base">
                                        <p:cTn id="61" dur="500" fill="hold"/>
                                        <p:tgtEl>
                                          <p:spTgt spid="3"/>
                                        </p:tgtEl>
                                        <p:attrNameLst>
                                          <p:attrName>ppt_x</p:attrName>
                                        </p:attrNameLst>
                                      </p:cBhvr>
                                      <p:tavLst>
                                        <p:tav tm="0">
                                          <p:val>
                                            <p:strVal val="#ppt_x"/>
                                          </p:val>
                                        </p:tav>
                                        <p:tav tm="100000">
                                          <p:val>
                                            <p:strVal val="#ppt_x"/>
                                          </p:val>
                                        </p:tav>
                                      </p:tavLst>
                                    </p:anim>
                                    <p:anim calcmode="lin" valueType="num">
                                      <p:cBhvr additive="base">
                                        <p:cTn id="62" dur="500" fill="hold"/>
                                        <p:tgtEl>
                                          <p:spTgt spid="3"/>
                                        </p:tgtEl>
                                        <p:attrNameLst>
                                          <p:attrName>ppt_y</p:attrName>
                                        </p:attrNameLst>
                                      </p:cBhvr>
                                      <p:tavLst>
                                        <p:tav tm="0">
                                          <p:val>
                                            <p:strVal val="1+#ppt_h/2"/>
                                          </p:val>
                                        </p:tav>
                                        <p:tav tm="100000">
                                          <p:val>
                                            <p:strVal val="#ppt_y"/>
                                          </p:val>
                                        </p:tav>
                                      </p:tavLst>
                                    </p:anim>
                                  </p:childTnLst>
                                </p:cTn>
                              </p:par>
                            </p:childTnLst>
                          </p:cTn>
                        </p:par>
                        <p:par>
                          <p:cTn id="63" fill="hold">
                            <p:stCondLst>
                              <p:cond delay="10500"/>
                            </p:stCondLst>
                            <p:childTnLst>
                              <p:par>
                                <p:cTn id="64" presetID="8" presetClass="entr" presetSubtype="16" repeatCount="3000" fill="hold" grpId="0" nodeType="afterEffect">
                                  <p:stCondLst>
                                    <p:cond delay="0"/>
                                  </p:stCondLst>
                                  <p:childTnLst>
                                    <p:set>
                                      <p:cBhvr>
                                        <p:cTn id="65" dur="1" fill="hold">
                                          <p:stCondLst>
                                            <p:cond delay="0"/>
                                          </p:stCondLst>
                                        </p:cTn>
                                        <p:tgtEl>
                                          <p:spTgt spid="40969"/>
                                        </p:tgtEl>
                                        <p:attrNameLst>
                                          <p:attrName>style.visibility</p:attrName>
                                        </p:attrNameLst>
                                      </p:cBhvr>
                                      <p:to>
                                        <p:strVal val="visible"/>
                                      </p:to>
                                    </p:set>
                                    <p:animEffect transition="in" filter="diamond(in)">
                                      <p:cBhvr>
                                        <p:cTn id="66" dur="2000"/>
                                        <p:tgtEl>
                                          <p:spTgt spid="40969"/>
                                        </p:tgtEl>
                                      </p:cBhvr>
                                    </p:animEffect>
                                  </p:childTnLst>
                                </p:cTn>
                              </p:par>
                            </p:childTnLst>
                          </p:cTn>
                        </p:par>
                        <p:par>
                          <p:cTn id="67" fill="hold">
                            <p:stCondLst>
                              <p:cond delay="12500"/>
                            </p:stCondLst>
                            <p:childTnLst>
                              <p:par>
                                <p:cTn id="68" presetID="2" presetClass="entr" presetSubtype="4" fill="hold" nodeType="afterEffect">
                                  <p:stCondLst>
                                    <p:cond delay="0"/>
                                  </p:stCondLst>
                                  <p:childTnLst>
                                    <p:set>
                                      <p:cBhvr>
                                        <p:cTn id="69" dur="1" fill="hold">
                                          <p:stCondLst>
                                            <p:cond delay="0"/>
                                          </p:stCondLst>
                                        </p:cTn>
                                        <p:tgtEl>
                                          <p:spTgt spid="40983"/>
                                        </p:tgtEl>
                                        <p:attrNameLst>
                                          <p:attrName>style.visibility</p:attrName>
                                        </p:attrNameLst>
                                      </p:cBhvr>
                                      <p:to>
                                        <p:strVal val="visible"/>
                                      </p:to>
                                    </p:set>
                                    <p:anim calcmode="lin" valueType="num">
                                      <p:cBhvr additive="base">
                                        <p:cTn id="70" dur="500" fill="hold"/>
                                        <p:tgtEl>
                                          <p:spTgt spid="40983"/>
                                        </p:tgtEl>
                                        <p:attrNameLst>
                                          <p:attrName>ppt_x</p:attrName>
                                        </p:attrNameLst>
                                      </p:cBhvr>
                                      <p:tavLst>
                                        <p:tav tm="0">
                                          <p:val>
                                            <p:strVal val="#ppt_x"/>
                                          </p:val>
                                        </p:tav>
                                        <p:tav tm="100000">
                                          <p:val>
                                            <p:strVal val="#ppt_x"/>
                                          </p:val>
                                        </p:tav>
                                      </p:tavLst>
                                    </p:anim>
                                    <p:anim calcmode="lin" valueType="num">
                                      <p:cBhvr additive="base">
                                        <p:cTn id="71" dur="500" fill="hold"/>
                                        <p:tgtEl>
                                          <p:spTgt spid="40983"/>
                                        </p:tgtEl>
                                        <p:attrNameLst>
                                          <p:attrName>ppt_y</p:attrName>
                                        </p:attrNameLst>
                                      </p:cBhvr>
                                      <p:tavLst>
                                        <p:tav tm="0">
                                          <p:val>
                                            <p:strVal val="1+#ppt_h/2"/>
                                          </p:val>
                                        </p:tav>
                                        <p:tav tm="100000">
                                          <p:val>
                                            <p:strVal val="#ppt_y"/>
                                          </p:val>
                                        </p:tav>
                                      </p:tavLst>
                                    </p:anim>
                                  </p:childTnLst>
                                </p:cTn>
                              </p:par>
                            </p:childTnLst>
                          </p:cTn>
                        </p:par>
                        <p:par>
                          <p:cTn id="72" fill="hold">
                            <p:stCondLst>
                              <p:cond delay="13000"/>
                            </p:stCondLst>
                            <p:childTnLst>
                              <p:par>
                                <p:cTn id="73" presetID="16" presetClass="entr" presetSubtype="26" fill="hold" grpId="0" nodeType="afterEffect">
                                  <p:stCondLst>
                                    <p:cond delay="0"/>
                                  </p:stCondLst>
                                  <p:childTnLst>
                                    <p:set>
                                      <p:cBhvr>
                                        <p:cTn id="74" dur="1" fill="hold">
                                          <p:stCondLst>
                                            <p:cond delay="0"/>
                                          </p:stCondLst>
                                        </p:cTn>
                                        <p:tgtEl>
                                          <p:spTgt spid="40970"/>
                                        </p:tgtEl>
                                        <p:attrNameLst>
                                          <p:attrName>style.visibility</p:attrName>
                                        </p:attrNameLst>
                                      </p:cBhvr>
                                      <p:to>
                                        <p:strVal val="visible"/>
                                      </p:to>
                                    </p:set>
                                    <p:animEffect transition="in" filter="barn(inHorizontal)">
                                      <p:cBhvr>
                                        <p:cTn id="75" dur="500"/>
                                        <p:tgtEl>
                                          <p:spTgt spid="40970"/>
                                        </p:tgtEl>
                                      </p:cBhvr>
                                    </p:animEffect>
                                  </p:childTnLst>
                                </p:cTn>
                              </p:par>
                            </p:childTnLst>
                          </p:cTn>
                        </p:par>
                        <p:par>
                          <p:cTn id="76" fill="hold">
                            <p:stCondLst>
                              <p:cond delay="13500"/>
                            </p:stCondLst>
                            <p:childTnLst>
                              <p:par>
                                <p:cTn id="77" presetID="35" presetClass="emph" presetSubtype="0" repeatCount="2000" fill="hold" grpId="1" nodeType="afterEffect">
                                  <p:stCondLst>
                                    <p:cond delay="0"/>
                                  </p:stCondLst>
                                  <p:childTnLst>
                                    <p:anim calcmode="discrete" valueType="str">
                                      <p:cBhvr>
                                        <p:cTn id="78" dur="2000" fill="hold"/>
                                        <p:tgtEl>
                                          <p:spTgt spid="40970"/>
                                        </p:tgtEl>
                                        <p:attrNameLst>
                                          <p:attrName>style.visibility</p:attrName>
                                        </p:attrNameLst>
                                      </p:cBhvr>
                                      <p:tavLst>
                                        <p:tav tm="0">
                                          <p:val>
                                            <p:strVal val="hidden"/>
                                          </p:val>
                                        </p:tav>
                                        <p:tav tm="50000">
                                          <p:val>
                                            <p:strVal val="visible"/>
                                          </p:val>
                                        </p:tav>
                                      </p:tavLst>
                                    </p:anim>
                                  </p:childTnLst>
                                </p:cTn>
                              </p:par>
                            </p:childTnLst>
                          </p:cTn>
                        </p:par>
                        <p:par>
                          <p:cTn id="79" fill="hold">
                            <p:stCondLst>
                              <p:cond delay="15500"/>
                            </p:stCondLst>
                            <p:childTnLst>
                              <p:par>
                                <p:cTn id="80" presetID="2" presetClass="entr" presetSubtype="4" fill="hold" nodeType="afterEffect">
                                  <p:stCondLst>
                                    <p:cond delay="0"/>
                                  </p:stCondLst>
                                  <p:childTnLst>
                                    <p:set>
                                      <p:cBhvr>
                                        <p:cTn id="81" dur="1" fill="hold">
                                          <p:stCondLst>
                                            <p:cond delay="0"/>
                                          </p:stCondLst>
                                        </p:cTn>
                                        <p:tgtEl>
                                          <p:spTgt spid="40994"/>
                                        </p:tgtEl>
                                        <p:attrNameLst>
                                          <p:attrName>style.visibility</p:attrName>
                                        </p:attrNameLst>
                                      </p:cBhvr>
                                      <p:to>
                                        <p:strVal val="visible"/>
                                      </p:to>
                                    </p:set>
                                    <p:anim calcmode="lin" valueType="num">
                                      <p:cBhvr additive="base">
                                        <p:cTn id="82" dur="500" fill="hold"/>
                                        <p:tgtEl>
                                          <p:spTgt spid="40994"/>
                                        </p:tgtEl>
                                        <p:attrNameLst>
                                          <p:attrName>ppt_x</p:attrName>
                                        </p:attrNameLst>
                                      </p:cBhvr>
                                      <p:tavLst>
                                        <p:tav tm="0">
                                          <p:val>
                                            <p:strVal val="#ppt_x"/>
                                          </p:val>
                                        </p:tav>
                                        <p:tav tm="100000">
                                          <p:val>
                                            <p:strVal val="#ppt_x"/>
                                          </p:val>
                                        </p:tav>
                                      </p:tavLst>
                                    </p:anim>
                                    <p:anim calcmode="lin" valueType="num">
                                      <p:cBhvr additive="base">
                                        <p:cTn id="83" dur="500" fill="hold"/>
                                        <p:tgtEl>
                                          <p:spTgt spid="40994"/>
                                        </p:tgtEl>
                                        <p:attrNameLst>
                                          <p:attrName>ppt_y</p:attrName>
                                        </p:attrNameLst>
                                      </p:cBhvr>
                                      <p:tavLst>
                                        <p:tav tm="0">
                                          <p:val>
                                            <p:strVal val="1+#ppt_h/2"/>
                                          </p:val>
                                        </p:tav>
                                        <p:tav tm="100000">
                                          <p:val>
                                            <p:strVal val="#ppt_y"/>
                                          </p:val>
                                        </p:tav>
                                      </p:tavLst>
                                    </p:anim>
                                  </p:childTnLst>
                                </p:cTn>
                              </p:par>
                            </p:childTnLst>
                          </p:cTn>
                        </p:par>
                        <p:par>
                          <p:cTn id="84" fill="hold">
                            <p:stCondLst>
                              <p:cond delay="16000"/>
                            </p:stCondLst>
                            <p:childTnLst>
                              <p:par>
                                <p:cTn id="85" presetID="5" presetClass="entr" presetSubtype="10" fill="hold" grpId="0" nodeType="afterEffect">
                                  <p:stCondLst>
                                    <p:cond delay="0"/>
                                  </p:stCondLst>
                                  <p:childTnLst>
                                    <p:set>
                                      <p:cBhvr>
                                        <p:cTn id="86" dur="1" fill="hold">
                                          <p:stCondLst>
                                            <p:cond delay="0"/>
                                          </p:stCondLst>
                                        </p:cTn>
                                        <p:tgtEl>
                                          <p:spTgt spid="40971"/>
                                        </p:tgtEl>
                                        <p:attrNameLst>
                                          <p:attrName>style.visibility</p:attrName>
                                        </p:attrNameLst>
                                      </p:cBhvr>
                                      <p:to>
                                        <p:strVal val="visible"/>
                                      </p:to>
                                    </p:set>
                                    <p:animEffect transition="in" filter="checkerboard(across)">
                                      <p:cBhvr>
                                        <p:cTn id="87" dur="500"/>
                                        <p:tgtEl>
                                          <p:spTgt spid="40971"/>
                                        </p:tgtEl>
                                      </p:cBhvr>
                                    </p:animEffect>
                                  </p:childTnLst>
                                </p:cTn>
                              </p:par>
                            </p:childTnLst>
                          </p:cTn>
                        </p:par>
                        <p:par>
                          <p:cTn id="88" fill="hold">
                            <p:stCondLst>
                              <p:cond delay="16500"/>
                            </p:stCondLst>
                            <p:childTnLst>
                              <p:par>
                                <p:cTn id="89" presetID="35" presetClass="emph" presetSubtype="0" repeatCount="2000" fill="hold" grpId="1" nodeType="afterEffect">
                                  <p:stCondLst>
                                    <p:cond delay="0"/>
                                  </p:stCondLst>
                                  <p:childTnLst>
                                    <p:anim calcmode="discrete" valueType="str">
                                      <p:cBhvr>
                                        <p:cTn id="90" dur="2000" fill="hold"/>
                                        <p:tgtEl>
                                          <p:spTgt spid="40971"/>
                                        </p:tgtEl>
                                        <p:attrNameLst>
                                          <p:attrName>style.visibility</p:attrName>
                                        </p:attrNameLst>
                                      </p:cBhvr>
                                      <p:tavLst>
                                        <p:tav tm="0">
                                          <p:val>
                                            <p:strVal val="hidden"/>
                                          </p:val>
                                        </p:tav>
                                        <p:tav tm="50000">
                                          <p:val>
                                            <p:strVal val="visible"/>
                                          </p:val>
                                        </p:tav>
                                      </p:tavLst>
                                    </p:anim>
                                  </p:childTnLst>
                                </p:cTn>
                              </p:par>
                            </p:childTnLst>
                          </p:cTn>
                        </p:par>
                        <p:par>
                          <p:cTn id="91" fill="hold">
                            <p:stCondLst>
                              <p:cond delay="18500"/>
                            </p:stCondLst>
                            <p:childTnLst>
                              <p:par>
                                <p:cTn id="92" presetID="2" presetClass="entr" presetSubtype="4" fill="hold" nodeType="afterEffect">
                                  <p:stCondLst>
                                    <p:cond delay="0"/>
                                  </p:stCondLst>
                                  <p:childTnLst>
                                    <p:set>
                                      <p:cBhvr>
                                        <p:cTn id="93" dur="1" fill="hold">
                                          <p:stCondLst>
                                            <p:cond delay="0"/>
                                          </p:stCondLst>
                                        </p:cTn>
                                        <p:tgtEl>
                                          <p:spTgt spid="40995"/>
                                        </p:tgtEl>
                                        <p:attrNameLst>
                                          <p:attrName>style.visibility</p:attrName>
                                        </p:attrNameLst>
                                      </p:cBhvr>
                                      <p:to>
                                        <p:strVal val="visible"/>
                                      </p:to>
                                    </p:set>
                                    <p:anim calcmode="lin" valueType="num">
                                      <p:cBhvr additive="base">
                                        <p:cTn id="94" dur="500" fill="hold"/>
                                        <p:tgtEl>
                                          <p:spTgt spid="40995"/>
                                        </p:tgtEl>
                                        <p:attrNameLst>
                                          <p:attrName>ppt_x</p:attrName>
                                        </p:attrNameLst>
                                      </p:cBhvr>
                                      <p:tavLst>
                                        <p:tav tm="0">
                                          <p:val>
                                            <p:strVal val="#ppt_x"/>
                                          </p:val>
                                        </p:tav>
                                        <p:tav tm="100000">
                                          <p:val>
                                            <p:strVal val="#ppt_x"/>
                                          </p:val>
                                        </p:tav>
                                      </p:tavLst>
                                    </p:anim>
                                    <p:anim calcmode="lin" valueType="num">
                                      <p:cBhvr additive="base">
                                        <p:cTn id="95" dur="500" fill="hold"/>
                                        <p:tgtEl>
                                          <p:spTgt spid="40995"/>
                                        </p:tgtEl>
                                        <p:attrNameLst>
                                          <p:attrName>ppt_y</p:attrName>
                                        </p:attrNameLst>
                                      </p:cBhvr>
                                      <p:tavLst>
                                        <p:tav tm="0">
                                          <p:val>
                                            <p:strVal val="1+#ppt_h/2"/>
                                          </p:val>
                                        </p:tav>
                                        <p:tav tm="100000">
                                          <p:val>
                                            <p:strVal val="#ppt_y"/>
                                          </p:val>
                                        </p:tav>
                                      </p:tavLst>
                                    </p:anim>
                                  </p:childTnLst>
                                </p:cTn>
                              </p:par>
                            </p:childTnLst>
                          </p:cTn>
                        </p:par>
                        <p:par>
                          <p:cTn id="96" fill="hold">
                            <p:stCondLst>
                              <p:cond delay="19000"/>
                            </p:stCondLst>
                            <p:childTnLst>
                              <p:par>
                                <p:cTn id="97" presetID="12" presetClass="entr" presetSubtype="4" fill="hold" grpId="0" nodeType="afterEffect">
                                  <p:stCondLst>
                                    <p:cond delay="0"/>
                                  </p:stCondLst>
                                  <p:childTnLst>
                                    <p:set>
                                      <p:cBhvr>
                                        <p:cTn id="98" dur="1" fill="hold">
                                          <p:stCondLst>
                                            <p:cond delay="0"/>
                                          </p:stCondLst>
                                        </p:cTn>
                                        <p:tgtEl>
                                          <p:spTgt spid="40972"/>
                                        </p:tgtEl>
                                        <p:attrNameLst>
                                          <p:attrName>style.visibility</p:attrName>
                                        </p:attrNameLst>
                                      </p:cBhvr>
                                      <p:to>
                                        <p:strVal val="visible"/>
                                      </p:to>
                                    </p:set>
                                    <p:animEffect transition="in" filter="slide(fromBottom)">
                                      <p:cBhvr>
                                        <p:cTn id="99" dur="500"/>
                                        <p:tgtEl>
                                          <p:spTgt spid="40972"/>
                                        </p:tgtEl>
                                      </p:cBhvr>
                                    </p:animEffect>
                                  </p:childTnLst>
                                </p:cTn>
                              </p:par>
                            </p:childTnLst>
                          </p:cTn>
                        </p:par>
                        <p:par>
                          <p:cTn id="100" fill="hold">
                            <p:stCondLst>
                              <p:cond delay="19500"/>
                            </p:stCondLst>
                            <p:childTnLst>
                              <p:par>
                                <p:cTn id="101" presetID="35" presetClass="emph" presetSubtype="0" fill="hold" grpId="1" nodeType="afterEffect">
                                  <p:stCondLst>
                                    <p:cond delay="0"/>
                                  </p:stCondLst>
                                  <p:childTnLst>
                                    <p:anim calcmode="discrete" valueType="str">
                                      <p:cBhvr>
                                        <p:cTn id="102" dur="2000" fill="hold"/>
                                        <p:tgtEl>
                                          <p:spTgt spid="40972"/>
                                        </p:tgtEl>
                                        <p:attrNameLst>
                                          <p:attrName>style.visibility</p:attrName>
                                        </p:attrNameLst>
                                      </p:cBhvr>
                                      <p:tavLst>
                                        <p:tav tm="0">
                                          <p:val>
                                            <p:strVal val="hidden"/>
                                          </p:val>
                                        </p:tav>
                                        <p:tav tm="50000">
                                          <p:val>
                                            <p:strVal val="visible"/>
                                          </p:val>
                                        </p:tav>
                                      </p:tavLst>
                                    </p:anim>
                                  </p:childTnLst>
                                </p:cTn>
                              </p:par>
                            </p:childTnLst>
                          </p:cTn>
                        </p:par>
                        <p:par>
                          <p:cTn id="103" fill="hold">
                            <p:stCondLst>
                              <p:cond delay="21500"/>
                            </p:stCondLst>
                            <p:childTnLst>
                              <p:par>
                                <p:cTn id="104" presetID="2" presetClass="entr" presetSubtype="4" fill="hold" nodeType="afterEffect">
                                  <p:stCondLst>
                                    <p:cond delay="0"/>
                                  </p:stCondLst>
                                  <p:childTnLst>
                                    <p:set>
                                      <p:cBhvr>
                                        <p:cTn id="105" dur="1" fill="hold">
                                          <p:stCondLst>
                                            <p:cond delay="0"/>
                                          </p:stCondLst>
                                        </p:cTn>
                                        <p:tgtEl>
                                          <p:spTgt spid="40996"/>
                                        </p:tgtEl>
                                        <p:attrNameLst>
                                          <p:attrName>style.visibility</p:attrName>
                                        </p:attrNameLst>
                                      </p:cBhvr>
                                      <p:to>
                                        <p:strVal val="visible"/>
                                      </p:to>
                                    </p:set>
                                    <p:anim calcmode="lin" valueType="num">
                                      <p:cBhvr additive="base">
                                        <p:cTn id="106" dur="500" fill="hold"/>
                                        <p:tgtEl>
                                          <p:spTgt spid="40996"/>
                                        </p:tgtEl>
                                        <p:attrNameLst>
                                          <p:attrName>ppt_x</p:attrName>
                                        </p:attrNameLst>
                                      </p:cBhvr>
                                      <p:tavLst>
                                        <p:tav tm="0">
                                          <p:val>
                                            <p:strVal val="#ppt_x"/>
                                          </p:val>
                                        </p:tav>
                                        <p:tav tm="100000">
                                          <p:val>
                                            <p:strVal val="#ppt_x"/>
                                          </p:val>
                                        </p:tav>
                                      </p:tavLst>
                                    </p:anim>
                                    <p:anim calcmode="lin" valueType="num">
                                      <p:cBhvr additive="base">
                                        <p:cTn id="107" dur="500" fill="hold"/>
                                        <p:tgtEl>
                                          <p:spTgt spid="40996"/>
                                        </p:tgtEl>
                                        <p:attrNameLst>
                                          <p:attrName>ppt_y</p:attrName>
                                        </p:attrNameLst>
                                      </p:cBhvr>
                                      <p:tavLst>
                                        <p:tav tm="0">
                                          <p:val>
                                            <p:strVal val="1+#ppt_h/2"/>
                                          </p:val>
                                        </p:tav>
                                        <p:tav tm="100000">
                                          <p:val>
                                            <p:strVal val="#ppt_y"/>
                                          </p:val>
                                        </p:tav>
                                      </p:tavLst>
                                    </p:anim>
                                  </p:childTnLst>
                                </p:cTn>
                              </p:par>
                            </p:childTnLst>
                          </p:cTn>
                        </p:par>
                        <p:par>
                          <p:cTn id="108" fill="hold">
                            <p:stCondLst>
                              <p:cond delay="22000"/>
                            </p:stCondLst>
                            <p:childTnLst>
                              <p:par>
                                <p:cTn id="109" presetID="9" presetClass="entr" presetSubtype="0" fill="hold" grpId="0" nodeType="afterEffect">
                                  <p:stCondLst>
                                    <p:cond delay="0"/>
                                  </p:stCondLst>
                                  <p:childTnLst>
                                    <p:set>
                                      <p:cBhvr>
                                        <p:cTn id="110" dur="1" fill="hold">
                                          <p:stCondLst>
                                            <p:cond delay="0"/>
                                          </p:stCondLst>
                                        </p:cTn>
                                        <p:tgtEl>
                                          <p:spTgt spid="7180"/>
                                        </p:tgtEl>
                                        <p:attrNameLst>
                                          <p:attrName>style.visibility</p:attrName>
                                        </p:attrNameLst>
                                      </p:cBhvr>
                                      <p:to>
                                        <p:strVal val="visible"/>
                                      </p:to>
                                    </p:set>
                                    <p:animEffect transition="in" filter="dissolve">
                                      <p:cBhvr>
                                        <p:cTn id="111" dur="500"/>
                                        <p:tgtEl>
                                          <p:spTgt spid="7180"/>
                                        </p:tgtEl>
                                      </p:cBhvr>
                                    </p:animEffect>
                                  </p:childTnLst>
                                </p:cTn>
                              </p:par>
                            </p:childTnLst>
                          </p:cTn>
                        </p:par>
                        <p:par>
                          <p:cTn id="112" fill="hold">
                            <p:stCondLst>
                              <p:cond delay="22500"/>
                            </p:stCondLst>
                            <p:childTnLst>
                              <p:par>
                                <p:cTn id="113" presetID="2" presetClass="entr" presetSubtype="4" fill="hold" nodeType="afterEffect">
                                  <p:stCondLst>
                                    <p:cond delay="0"/>
                                  </p:stCondLst>
                                  <p:childTnLst>
                                    <p:set>
                                      <p:cBhvr>
                                        <p:cTn id="114" dur="1" fill="hold">
                                          <p:stCondLst>
                                            <p:cond delay="0"/>
                                          </p:stCondLst>
                                        </p:cTn>
                                        <p:tgtEl>
                                          <p:spTgt spid="5"/>
                                        </p:tgtEl>
                                        <p:attrNameLst>
                                          <p:attrName>style.visibility</p:attrName>
                                        </p:attrNameLst>
                                      </p:cBhvr>
                                      <p:to>
                                        <p:strVal val="visible"/>
                                      </p:to>
                                    </p:set>
                                    <p:anim calcmode="lin" valueType="num">
                                      <p:cBhvr additive="base">
                                        <p:cTn id="115" dur="500" fill="hold"/>
                                        <p:tgtEl>
                                          <p:spTgt spid="5"/>
                                        </p:tgtEl>
                                        <p:attrNameLst>
                                          <p:attrName>ppt_x</p:attrName>
                                        </p:attrNameLst>
                                      </p:cBhvr>
                                      <p:tavLst>
                                        <p:tav tm="0">
                                          <p:val>
                                            <p:strVal val="#ppt_x"/>
                                          </p:val>
                                        </p:tav>
                                        <p:tav tm="100000">
                                          <p:val>
                                            <p:strVal val="#ppt_x"/>
                                          </p:val>
                                        </p:tav>
                                      </p:tavLst>
                                    </p:anim>
                                    <p:anim calcmode="lin" valueType="num">
                                      <p:cBhvr additive="base">
                                        <p:cTn id="116" dur="500" fill="hold"/>
                                        <p:tgtEl>
                                          <p:spTgt spid="5"/>
                                        </p:tgtEl>
                                        <p:attrNameLst>
                                          <p:attrName>ppt_y</p:attrName>
                                        </p:attrNameLst>
                                      </p:cBhvr>
                                      <p:tavLst>
                                        <p:tav tm="0">
                                          <p:val>
                                            <p:strVal val="1+#ppt_h/2"/>
                                          </p:val>
                                        </p:tav>
                                        <p:tav tm="100000">
                                          <p:val>
                                            <p:strVal val="#ppt_y"/>
                                          </p:val>
                                        </p:tav>
                                      </p:tavLst>
                                    </p:anim>
                                  </p:childTnLst>
                                </p:cTn>
                              </p:par>
                            </p:childTnLst>
                          </p:cTn>
                        </p:par>
                        <p:par>
                          <p:cTn id="117" fill="hold">
                            <p:stCondLst>
                              <p:cond delay="23000"/>
                            </p:stCondLst>
                            <p:childTnLst>
                              <p:par>
                                <p:cTn id="118" presetID="2" presetClass="entr" presetSubtype="4" fill="hold" nodeType="afterEffect">
                                  <p:stCondLst>
                                    <p:cond delay="0"/>
                                  </p:stCondLst>
                                  <p:childTnLst>
                                    <p:set>
                                      <p:cBhvr>
                                        <p:cTn id="119" dur="1" fill="hold">
                                          <p:stCondLst>
                                            <p:cond delay="0"/>
                                          </p:stCondLst>
                                        </p:cTn>
                                        <p:tgtEl>
                                          <p:spTgt spid="7"/>
                                        </p:tgtEl>
                                        <p:attrNameLst>
                                          <p:attrName>style.visibility</p:attrName>
                                        </p:attrNameLst>
                                      </p:cBhvr>
                                      <p:to>
                                        <p:strVal val="visible"/>
                                      </p:to>
                                    </p:set>
                                    <p:anim calcmode="lin" valueType="num">
                                      <p:cBhvr additive="base">
                                        <p:cTn id="120" dur="500" fill="hold"/>
                                        <p:tgtEl>
                                          <p:spTgt spid="7"/>
                                        </p:tgtEl>
                                        <p:attrNameLst>
                                          <p:attrName>ppt_x</p:attrName>
                                        </p:attrNameLst>
                                      </p:cBhvr>
                                      <p:tavLst>
                                        <p:tav tm="0">
                                          <p:val>
                                            <p:strVal val="#ppt_x"/>
                                          </p:val>
                                        </p:tav>
                                        <p:tav tm="100000">
                                          <p:val>
                                            <p:strVal val="#ppt_x"/>
                                          </p:val>
                                        </p:tav>
                                      </p:tavLst>
                                    </p:anim>
                                    <p:anim calcmode="lin" valueType="num">
                                      <p:cBhvr additive="base">
                                        <p:cTn id="121" dur="500" fill="hold"/>
                                        <p:tgtEl>
                                          <p:spTgt spid="7"/>
                                        </p:tgtEl>
                                        <p:attrNameLst>
                                          <p:attrName>ppt_y</p:attrName>
                                        </p:attrNameLst>
                                      </p:cBhvr>
                                      <p:tavLst>
                                        <p:tav tm="0">
                                          <p:val>
                                            <p:strVal val="1+#ppt_h/2"/>
                                          </p:val>
                                        </p:tav>
                                        <p:tav tm="100000">
                                          <p:val>
                                            <p:strVal val="#ppt_y"/>
                                          </p:val>
                                        </p:tav>
                                      </p:tavLst>
                                    </p:anim>
                                  </p:childTnLst>
                                </p:cTn>
                              </p:par>
                            </p:childTnLst>
                          </p:cTn>
                        </p:par>
                        <p:par>
                          <p:cTn id="122" fill="hold">
                            <p:stCondLst>
                              <p:cond delay="23500"/>
                            </p:stCondLst>
                            <p:childTnLst>
                              <p:par>
                                <p:cTn id="123" presetID="14" presetClass="entr" presetSubtype="10" fill="hold" grpId="0" nodeType="afterEffect">
                                  <p:stCondLst>
                                    <p:cond delay="0"/>
                                  </p:stCondLst>
                                  <p:childTnLst>
                                    <p:set>
                                      <p:cBhvr>
                                        <p:cTn id="124" dur="1" fill="hold">
                                          <p:stCondLst>
                                            <p:cond delay="0"/>
                                          </p:stCondLst>
                                        </p:cTn>
                                        <p:tgtEl>
                                          <p:spTgt spid="40974"/>
                                        </p:tgtEl>
                                        <p:attrNameLst>
                                          <p:attrName>style.visibility</p:attrName>
                                        </p:attrNameLst>
                                      </p:cBhvr>
                                      <p:to>
                                        <p:strVal val="visible"/>
                                      </p:to>
                                    </p:set>
                                    <p:animEffect transition="in" filter="randombar(horizontal)">
                                      <p:cBhvr>
                                        <p:cTn id="125" dur="500"/>
                                        <p:tgtEl>
                                          <p:spTgt spid="40974"/>
                                        </p:tgtEl>
                                      </p:cBhvr>
                                    </p:animEffect>
                                  </p:childTnLst>
                                </p:cTn>
                              </p:par>
                            </p:childTnLst>
                          </p:cTn>
                        </p:par>
                        <p:par>
                          <p:cTn id="126" fill="hold">
                            <p:stCondLst>
                              <p:cond delay="24000"/>
                            </p:stCondLst>
                            <p:childTnLst>
                              <p:par>
                                <p:cTn id="127" presetID="35" presetClass="emph" presetSubtype="0" repeatCount="4000" fill="hold" grpId="1" nodeType="afterEffect">
                                  <p:stCondLst>
                                    <p:cond delay="0"/>
                                  </p:stCondLst>
                                  <p:childTnLst>
                                    <p:anim calcmode="discrete" valueType="str">
                                      <p:cBhvr>
                                        <p:cTn id="128" dur="2000" fill="hold"/>
                                        <p:tgtEl>
                                          <p:spTgt spid="40974"/>
                                        </p:tgtEl>
                                        <p:attrNameLst>
                                          <p:attrName>style.visibility</p:attrName>
                                        </p:attrNameLst>
                                      </p:cBhvr>
                                      <p:tavLst>
                                        <p:tav tm="0">
                                          <p:val>
                                            <p:strVal val="hidden"/>
                                          </p:val>
                                        </p:tav>
                                        <p:tav tm="50000">
                                          <p:val>
                                            <p:strVal val="visible"/>
                                          </p:val>
                                        </p:tav>
                                      </p:tavLst>
                                    </p:anim>
                                  </p:childTnLst>
                                </p:cTn>
                              </p:par>
                            </p:childTnLst>
                          </p:cTn>
                        </p:par>
                        <p:par>
                          <p:cTn id="129" fill="hold">
                            <p:stCondLst>
                              <p:cond delay="26000"/>
                            </p:stCondLst>
                            <p:childTnLst>
                              <p:par>
                                <p:cTn id="130" presetID="9" presetClass="entr" presetSubtype="0" fill="hold" grpId="0" nodeType="afterEffect">
                                  <p:stCondLst>
                                    <p:cond delay="0"/>
                                  </p:stCondLst>
                                  <p:childTnLst>
                                    <p:set>
                                      <p:cBhvr>
                                        <p:cTn id="131" dur="1" fill="hold">
                                          <p:stCondLst>
                                            <p:cond delay="0"/>
                                          </p:stCondLst>
                                        </p:cTn>
                                        <p:tgtEl>
                                          <p:spTgt spid="40975"/>
                                        </p:tgtEl>
                                        <p:attrNameLst>
                                          <p:attrName>style.visibility</p:attrName>
                                        </p:attrNameLst>
                                      </p:cBhvr>
                                      <p:to>
                                        <p:strVal val="visible"/>
                                      </p:to>
                                    </p:set>
                                    <p:animEffect transition="in" filter="dissolve">
                                      <p:cBhvr>
                                        <p:cTn id="132" dur="500"/>
                                        <p:tgtEl>
                                          <p:spTgt spid="40975"/>
                                        </p:tgtEl>
                                      </p:cBhvr>
                                    </p:animEffect>
                                  </p:childTnLst>
                                </p:cTn>
                              </p:par>
                            </p:childTnLst>
                          </p:cTn>
                        </p:par>
                        <p:par>
                          <p:cTn id="133" fill="hold">
                            <p:stCondLst>
                              <p:cond delay="26500"/>
                            </p:stCondLst>
                            <p:childTnLst>
                              <p:par>
                                <p:cTn id="134" presetID="18" presetClass="entr" presetSubtype="12" fill="hold" grpId="0" nodeType="afterEffect">
                                  <p:stCondLst>
                                    <p:cond delay="0"/>
                                  </p:stCondLst>
                                  <p:childTnLst>
                                    <p:set>
                                      <p:cBhvr>
                                        <p:cTn id="135" dur="1" fill="hold">
                                          <p:stCondLst>
                                            <p:cond delay="0"/>
                                          </p:stCondLst>
                                        </p:cTn>
                                        <p:tgtEl>
                                          <p:spTgt spid="40976"/>
                                        </p:tgtEl>
                                        <p:attrNameLst>
                                          <p:attrName>style.visibility</p:attrName>
                                        </p:attrNameLst>
                                      </p:cBhvr>
                                      <p:to>
                                        <p:strVal val="visible"/>
                                      </p:to>
                                    </p:set>
                                    <p:animEffect transition="in" filter="strips(downLeft)">
                                      <p:cBhvr>
                                        <p:cTn id="136" dur="500"/>
                                        <p:tgtEl>
                                          <p:spTgt spid="40976"/>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137" fill="hold" display="0">
                  <p:stCondLst>
                    <p:cond delay="indefinite"/>
                  </p:stCondLst>
                  <p:endCondLst>
                    <p:cond evt="onNext" delay="0">
                      <p:tgtEl>
                        <p:sldTgt/>
                      </p:tgtEl>
                    </p:cond>
                    <p:cond evt="onPrev" delay="0">
                      <p:tgtEl>
                        <p:sldTgt/>
                      </p:tgtEl>
                    </p:cond>
                    <p:cond evt="onStopAudio" delay="0">
                      <p:tgtEl>
                        <p:sldTgt/>
                      </p:tgtEl>
                    </p:cond>
                  </p:endCondLst>
                </p:cTn>
                <p:tgtEl>
                  <p:spTgt spid="41010"/>
                </p:tgtEl>
              </p:cMediaNode>
            </p:audio>
          </p:childTnLst>
        </p:cTn>
      </p:par>
    </p:tnLst>
    <p:bldLst>
      <p:bldP spid="40962" grpId="0"/>
      <p:bldP spid="40964" grpId="0" animBg="1"/>
      <p:bldP spid="40965" grpId="0" animBg="1"/>
      <p:bldP spid="40966" grpId="0" animBg="1"/>
      <p:bldP spid="40967" grpId="0" animBg="1"/>
      <p:bldP spid="40968" grpId="0" animBg="1"/>
      <p:bldP spid="40969" grpId="0" animBg="1"/>
      <p:bldP spid="40970" grpId="0" animBg="1"/>
      <p:bldP spid="40970" grpId="1" animBg="1"/>
      <p:bldP spid="40971" grpId="0" animBg="1"/>
      <p:bldP spid="40971" grpId="1" animBg="1"/>
      <p:bldP spid="40972" grpId="0" animBg="1"/>
      <p:bldP spid="40972" grpId="1" animBg="1"/>
      <p:bldP spid="7180" grpId="0" bldLvl="0" animBg="1"/>
      <p:bldP spid="40974" grpId="0" animBg="1"/>
      <p:bldP spid="40974" grpId="1" animBg="1"/>
      <p:bldP spid="40975" grpId="0" animBg="1"/>
      <p:bldP spid="40976" grpId="0" animBg="1"/>
      <p:bldP spid="40977"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87042" name="标题 87041"/>
          <p:cNvSpPr>
            <a:spLocks noGrp="1"/>
          </p:cNvSpPr>
          <p:nvPr>
            <p:ph type="title"/>
          </p:nvPr>
        </p:nvSpPr>
        <p:spPr>
          <a:xfrm>
            <a:off x="468313" y="476250"/>
            <a:ext cx="8229600" cy="1143000"/>
          </a:xfrm>
        </p:spPr>
        <p:txBody>
          <a:bodyPr anchor="ctr"/>
          <a:p>
            <a:r>
              <a:rPr lang="zh-CN" altLang="en-US" sz="3600" b="1" dirty="0">
                <a:solidFill>
                  <a:srgbClr val="0000FF"/>
                </a:solidFill>
                <a:ea typeface="仿宋_GB2312" panose="02010609030101010101" pitchFamily="49" charset="-122"/>
              </a:rPr>
              <a:t>党支部委员会讨论和决定的主要问题：</a:t>
            </a:r>
            <a:endParaRPr lang="zh-CN" altLang="en-US" sz="3600" b="1" dirty="0">
              <a:solidFill>
                <a:srgbClr val="0000FF"/>
              </a:solidFill>
              <a:ea typeface="仿宋_GB2312" panose="02010609030101010101" pitchFamily="49" charset="-122"/>
            </a:endParaRPr>
          </a:p>
        </p:txBody>
      </p:sp>
      <p:sp>
        <p:nvSpPr>
          <p:cNvPr id="87043" name="文本占位符 87042"/>
          <p:cNvSpPr>
            <a:spLocks noGrp="1"/>
          </p:cNvSpPr>
          <p:nvPr>
            <p:ph type="body" idx="1"/>
          </p:nvPr>
        </p:nvSpPr>
        <p:spPr/>
        <p:txBody>
          <a:bodyPr/>
          <a:p>
            <a:pPr>
              <a:lnSpc>
                <a:spcPct val="150000"/>
              </a:lnSpc>
            </a:pPr>
            <a:r>
              <a:rPr lang="en-US" altLang="zh-CN" sz="2400">
                <a:latin typeface="楷体_GB2312" pitchFamily="49" charset="-122"/>
                <a:ea typeface="楷体_GB2312" pitchFamily="49" charset="-122"/>
              </a:rPr>
              <a:t>    </a:t>
            </a:r>
            <a:r>
              <a:rPr lang="en-US" altLang="zh-CN" sz="2400" b="1">
                <a:latin typeface="楷体_GB2312" pitchFamily="49" charset="-122"/>
                <a:ea typeface="楷体_GB2312" pitchFamily="49" charset="-122"/>
              </a:rPr>
              <a:t>1</a:t>
            </a:r>
            <a:r>
              <a:rPr lang="zh-CN" altLang="en-US" sz="2400" b="1" dirty="0">
                <a:latin typeface="楷体_GB2312" pitchFamily="49" charset="-122"/>
                <a:ea typeface="楷体_GB2312" pitchFamily="49" charset="-122"/>
              </a:rPr>
              <a:t>、党的路线、方针、政策，国家的宪法、法律；</a:t>
            </a:r>
            <a:br>
              <a:rPr lang="zh-CN" altLang="en-US" sz="2400" b="1" dirty="0">
                <a:latin typeface="楷体_GB2312" pitchFamily="49" charset="-122"/>
                <a:ea typeface="楷体_GB2312" pitchFamily="49" charset="-122"/>
              </a:rPr>
            </a:br>
            <a:r>
              <a:rPr lang="zh-CN" altLang="en-US" sz="2400" b="1" dirty="0">
                <a:latin typeface="楷体_GB2312" pitchFamily="49" charset="-122"/>
                <a:ea typeface="楷体_GB2312" pitchFamily="49" charset="-122"/>
              </a:rPr>
              <a:t>　　</a:t>
            </a:r>
            <a:r>
              <a:rPr lang="en-US" altLang="zh-CN" sz="2400" b="1">
                <a:latin typeface="楷体_GB2312" pitchFamily="49" charset="-122"/>
                <a:ea typeface="楷体_GB2312" pitchFamily="49" charset="-122"/>
              </a:rPr>
              <a:t>2</a:t>
            </a:r>
            <a:r>
              <a:rPr lang="zh-CN" altLang="en-US" sz="2400" b="1" dirty="0">
                <a:latin typeface="楷体_GB2312" pitchFamily="49" charset="-122"/>
                <a:ea typeface="楷体_GB2312" pitchFamily="49" charset="-122"/>
              </a:rPr>
              <a:t>、重要工作任务的部署；</a:t>
            </a:r>
            <a:br>
              <a:rPr lang="zh-CN" altLang="en-US" sz="2400" b="1" dirty="0">
                <a:latin typeface="楷体_GB2312" pitchFamily="49" charset="-122"/>
                <a:ea typeface="楷体_GB2312" pitchFamily="49" charset="-122"/>
              </a:rPr>
            </a:br>
            <a:r>
              <a:rPr lang="zh-CN" altLang="en-US" sz="2400" b="1" dirty="0">
                <a:latin typeface="楷体_GB2312" pitchFamily="49" charset="-122"/>
                <a:ea typeface="楷体_GB2312" pitchFamily="49" charset="-122"/>
              </a:rPr>
              <a:t>　　</a:t>
            </a:r>
            <a:r>
              <a:rPr lang="en-US" altLang="zh-CN" sz="2400" b="1">
                <a:latin typeface="楷体_GB2312" pitchFamily="49" charset="-122"/>
                <a:ea typeface="楷体_GB2312" pitchFamily="49" charset="-122"/>
              </a:rPr>
              <a:t>3</a:t>
            </a:r>
            <a:r>
              <a:rPr lang="zh-CN" altLang="en-US" sz="2400" b="1" dirty="0">
                <a:latin typeface="楷体_GB2312" pitchFamily="49" charset="-122"/>
                <a:ea typeface="楷体_GB2312" pitchFamily="49" charset="-122"/>
              </a:rPr>
              <a:t>、中心建设的规划；</a:t>
            </a:r>
            <a:br>
              <a:rPr lang="zh-CN" altLang="en-US" sz="2400" b="1" dirty="0">
                <a:latin typeface="楷体_GB2312" pitchFamily="49" charset="-122"/>
                <a:ea typeface="楷体_GB2312" pitchFamily="49" charset="-122"/>
              </a:rPr>
            </a:br>
            <a:r>
              <a:rPr lang="zh-CN" altLang="en-US" sz="2400" b="1" dirty="0">
                <a:latin typeface="楷体_GB2312" pitchFamily="49" charset="-122"/>
                <a:ea typeface="楷体_GB2312" pitchFamily="49" charset="-122"/>
              </a:rPr>
              <a:t>　　</a:t>
            </a:r>
            <a:r>
              <a:rPr lang="en-US" altLang="zh-CN" sz="2400" b="1">
                <a:latin typeface="楷体_GB2312" pitchFamily="49" charset="-122"/>
                <a:ea typeface="楷体_GB2312" pitchFamily="49" charset="-122"/>
              </a:rPr>
              <a:t>4</a:t>
            </a:r>
            <a:r>
              <a:rPr lang="zh-CN" altLang="en-US" sz="2400" b="1" dirty="0">
                <a:latin typeface="楷体_GB2312" pitchFamily="49" charset="-122"/>
                <a:ea typeface="楷体_GB2312" pitchFamily="49" charset="-122"/>
              </a:rPr>
              <a:t>、中心干部职工思想状况的分析和加强思想政治工作的重要措施；</a:t>
            </a:r>
            <a:br>
              <a:rPr lang="zh-CN" altLang="en-US" sz="2400" b="1" dirty="0">
                <a:latin typeface="楷体_GB2312" pitchFamily="49" charset="-122"/>
                <a:ea typeface="楷体_GB2312" pitchFamily="49" charset="-122"/>
              </a:rPr>
            </a:br>
            <a:r>
              <a:rPr lang="zh-CN" altLang="en-US" sz="2400" b="1" dirty="0">
                <a:latin typeface="楷体_GB2312" pitchFamily="49" charset="-122"/>
                <a:ea typeface="楷体_GB2312" pitchFamily="49" charset="-122"/>
              </a:rPr>
              <a:t>　　</a:t>
            </a:r>
            <a:r>
              <a:rPr lang="en-US" altLang="zh-CN" sz="2400" b="1">
                <a:latin typeface="楷体_GB2312" pitchFamily="49" charset="-122"/>
                <a:ea typeface="楷体_GB2312" pitchFamily="49" charset="-122"/>
              </a:rPr>
              <a:t>5</a:t>
            </a:r>
            <a:r>
              <a:rPr lang="zh-CN" altLang="en-US" sz="2400" b="1" dirty="0">
                <a:latin typeface="楷体_GB2312" pitchFamily="49" charset="-122"/>
                <a:ea typeface="楷体_GB2312" pitchFamily="49" charset="-122"/>
              </a:rPr>
              <a:t>、骨干配备，组织调整，人员的调动和分配；</a:t>
            </a:r>
            <a:br>
              <a:rPr lang="zh-CN" altLang="en-US" sz="2400" b="1" dirty="0">
                <a:latin typeface="楷体_GB2312" pitchFamily="49" charset="-122"/>
                <a:ea typeface="楷体_GB2312" pitchFamily="49" charset="-122"/>
              </a:rPr>
            </a:br>
            <a:r>
              <a:rPr lang="zh-CN" altLang="en-US" sz="2400" b="1" dirty="0">
                <a:latin typeface="楷体_GB2312" pitchFamily="49" charset="-122"/>
                <a:ea typeface="楷体_GB2312" pitchFamily="49" charset="-122"/>
              </a:rPr>
              <a:t>　　</a:t>
            </a:r>
            <a:r>
              <a:rPr lang="en-US" altLang="zh-CN" sz="2400" b="1" dirty="0">
                <a:latin typeface="楷体_GB2312" pitchFamily="49" charset="-122"/>
                <a:ea typeface="楷体_GB2312" pitchFamily="49" charset="-122"/>
              </a:rPr>
              <a:t>6</a:t>
            </a:r>
            <a:r>
              <a:rPr lang="zh-CN" altLang="en-US" sz="2400" b="1" dirty="0">
                <a:latin typeface="楷体_GB2312" pitchFamily="49" charset="-122"/>
                <a:ea typeface="楷体_GB2312" pitchFamily="49" charset="-122"/>
              </a:rPr>
              <a:t>、发展党员；</a:t>
            </a:r>
            <a:br>
              <a:rPr lang="zh-CN" altLang="en-US" sz="2400" b="1" dirty="0">
                <a:latin typeface="楷体_GB2312" pitchFamily="49" charset="-122"/>
                <a:ea typeface="楷体_GB2312" pitchFamily="49" charset="-122"/>
              </a:rPr>
            </a:br>
            <a:r>
              <a:rPr lang="zh-CN" altLang="en-US" sz="2400" b="1" dirty="0">
                <a:latin typeface="楷体_GB2312" pitchFamily="49" charset="-122"/>
                <a:ea typeface="楷体_GB2312" pitchFamily="49" charset="-122"/>
              </a:rPr>
              <a:t>　</a:t>
            </a:r>
            <a:endParaRPr lang="zh-CN" altLang="en-US" sz="2400" b="1" dirty="0">
              <a:latin typeface="楷体_GB2312" pitchFamily="49" charset="-122"/>
              <a:ea typeface="楷体_GB2312" pitchFamily="49" charset="-122"/>
            </a:endParaRPr>
          </a:p>
        </p:txBody>
      </p:sp>
    </p:spTree>
  </p:cSld>
  <p:clrMapOvr>
    <a:masterClrMapping/>
  </p:clrMapOvr>
  <mc:AlternateContent xmlns:mc="http://schemas.openxmlformats.org/markup-compatibility/2006">
    <mc:Choice xmlns:p14="http://schemas.microsoft.com/office/powerpoint/2010/main" Requires="p14">
      <p:transition p14:dur="250"/>
    </mc:Choice>
    <mc:Fallback>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3010" name="Rectangle 2"/>
          <p:cNvSpPr>
            <a:spLocks noGrp="1"/>
          </p:cNvSpPr>
          <p:nvPr>
            <p:ph idx="1"/>
          </p:nvPr>
        </p:nvSpPr>
        <p:spPr>
          <a:xfrm>
            <a:off x="395288" y="1700213"/>
            <a:ext cx="8243887" cy="4352925"/>
          </a:xfrm>
        </p:spPr>
        <p:txBody>
          <a:bodyPr vert="horz" wrap="square" lIns="91440" tIns="45720" rIns="91440" bIns="45720" anchor="t"/>
          <a:p>
            <a:pPr eaLnBrk="1" hangingPunct="1">
              <a:lnSpc>
                <a:spcPct val="150000"/>
              </a:lnSpc>
              <a:spcBef>
                <a:spcPct val="0"/>
              </a:spcBef>
              <a:buNone/>
            </a:pPr>
            <a:r>
              <a:rPr lang="en-US" altLang="zh-CN" sz="2000">
                <a:latin typeface="楷体_GB2312" pitchFamily="49" charset="-122"/>
                <a:ea typeface="楷体_GB2312" pitchFamily="49" charset="-122"/>
              </a:rPr>
              <a:t>      </a:t>
            </a:r>
            <a:r>
              <a:rPr lang="en-US" altLang="zh-CN" sz="2000" b="1">
                <a:latin typeface="楷体_GB2312" pitchFamily="49" charset="-122"/>
                <a:ea typeface="楷体_GB2312" pitchFamily="49" charset="-122"/>
              </a:rPr>
              <a:t>1</a:t>
            </a:r>
            <a:r>
              <a:rPr lang="zh-CN" altLang="en-US" sz="2000" b="1" dirty="0">
                <a:latin typeface="楷体_GB2312" pitchFamily="49" charset="-122"/>
                <a:ea typeface="楷体_GB2312" pitchFamily="49" charset="-122"/>
              </a:rPr>
              <a:t>、支委会讨论问题，通过决议，必须有半数以上委员到位，并且有全体委员半数以上同意，决议才能有效。</a:t>
            </a:r>
            <a:endParaRPr lang="zh-CN" altLang="en-US" sz="2000" b="1" dirty="0">
              <a:latin typeface="楷体_GB2312" pitchFamily="49" charset="-122"/>
              <a:ea typeface="楷体_GB2312" pitchFamily="49" charset="-122"/>
            </a:endParaRPr>
          </a:p>
          <a:p>
            <a:pPr eaLnBrk="1" hangingPunct="1">
              <a:lnSpc>
                <a:spcPct val="150000"/>
              </a:lnSpc>
              <a:spcBef>
                <a:spcPct val="0"/>
              </a:spcBef>
              <a:buNone/>
            </a:pPr>
            <a:r>
              <a:rPr lang="zh-CN" altLang="en-US" sz="2000" b="1" dirty="0">
                <a:latin typeface="楷体_GB2312" pitchFamily="49" charset="-122"/>
                <a:ea typeface="楷体_GB2312" pitchFamily="49" charset="-122"/>
              </a:rPr>
              <a:t>      </a:t>
            </a:r>
            <a:r>
              <a:rPr lang="en-US" altLang="zh-CN" sz="2000" b="1">
                <a:latin typeface="楷体_GB2312" pitchFamily="49" charset="-122"/>
                <a:ea typeface="楷体_GB2312" pitchFamily="49" charset="-122"/>
              </a:rPr>
              <a:t>2</a:t>
            </a:r>
            <a:r>
              <a:rPr lang="zh-CN" altLang="en-US" sz="2000" b="1" dirty="0">
                <a:latin typeface="楷体_GB2312" pitchFamily="49" charset="-122"/>
                <a:ea typeface="楷体_GB2312" pitchFamily="49" charset="-122"/>
              </a:rPr>
              <a:t>、支委会讨论决定问题时，必须执行少数服从多数的原则，决定重要问题时，如果赞成和不赞成各占一半，无法做出决定时，应进一步调查研究，充分酝酿，留待下次会议重新讨论。如果支委会难以做出决议，可将两种意见提交支部党员大会讨论，紧急情况下，也可报上级党委裁决。</a:t>
            </a:r>
            <a:endParaRPr lang="zh-CN" altLang="en-US" sz="2000" b="1" dirty="0">
              <a:latin typeface="楷体_GB2312" pitchFamily="49" charset="-122"/>
              <a:ea typeface="楷体_GB2312" pitchFamily="49" charset="-122"/>
            </a:endParaRPr>
          </a:p>
          <a:p>
            <a:pPr eaLnBrk="1" hangingPunct="1">
              <a:lnSpc>
                <a:spcPct val="125000"/>
              </a:lnSpc>
              <a:spcBef>
                <a:spcPct val="0"/>
              </a:spcBef>
              <a:buNone/>
            </a:pPr>
            <a:r>
              <a:rPr lang="zh-CN" altLang="en-US" sz="2000" b="1" dirty="0">
                <a:latin typeface="楷体_GB2312" pitchFamily="49" charset="-122"/>
                <a:ea typeface="楷体_GB2312" pitchFamily="49" charset="-122"/>
              </a:rPr>
              <a:t>      </a:t>
            </a:r>
            <a:endParaRPr lang="zh-CN" altLang="en-US" sz="2000" b="1" dirty="0">
              <a:latin typeface="楷体_GB2312" pitchFamily="49" charset="-122"/>
              <a:ea typeface="楷体_GB2312" pitchFamily="49" charset="-122"/>
            </a:endParaRPr>
          </a:p>
        </p:txBody>
      </p:sp>
      <p:sp>
        <p:nvSpPr>
          <p:cNvPr id="43011" name="Rectangle 3"/>
          <p:cNvSpPr>
            <a:spLocks noGrp="1"/>
          </p:cNvSpPr>
          <p:nvPr>
            <p:ph type="title"/>
          </p:nvPr>
        </p:nvSpPr>
        <p:spPr>
          <a:xfrm>
            <a:off x="468313" y="908050"/>
            <a:ext cx="8229600" cy="611188"/>
          </a:xfrm>
        </p:spPr>
        <p:txBody>
          <a:bodyPr vert="horz" wrap="square" lIns="91440" tIns="45720" rIns="91440" bIns="45720" anchor="ctr"/>
          <a:p>
            <a:pPr eaLnBrk="1" hangingPunct="1"/>
            <a:r>
              <a:rPr lang="zh-CN" altLang="en-US" sz="3200" b="1" dirty="0">
                <a:solidFill>
                  <a:srgbClr val="FF3300"/>
                </a:solidFill>
                <a:ea typeface="华文中宋" panose="02010600040101010101" charset="-122"/>
              </a:rPr>
              <a:t>支部委员会</a:t>
            </a:r>
            <a:r>
              <a:rPr lang="zh-CN" altLang="en-US" sz="3200" b="1" dirty="0">
                <a:solidFill>
                  <a:srgbClr val="FF0000"/>
                </a:solidFill>
                <a:ea typeface="华文中宋" panose="02010600040101010101" charset="-122"/>
              </a:rPr>
              <a:t>应注意的问题</a:t>
            </a:r>
            <a:endParaRPr lang="zh-CN" altLang="en-US" sz="3200" b="1" dirty="0">
              <a:solidFill>
                <a:srgbClr val="FF0000"/>
              </a:solidFill>
              <a:ea typeface="华文中宋" panose="02010600040101010101" charset="-122"/>
            </a:endParaRPr>
          </a:p>
        </p:txBody>
      </p:sp>
      <p:pic>
        <p:nvPicPr>
          <p:cNvPr id="43012" name="7.wav">
            <a:hlinkClick r:id="" action="ppaction://media"/>
          </p:cNvPr>
          <p:cNvPicPr>
            <a:picLocks noRot="1" noChangeAspect="1"/>
          </p:cNvPicPr>
          <p:nvPr>
            <a:audioFile r:link="rId1"/>
            <p:extLst>
              <p:ext uri="{DAA4B4D4-6D71-4841-9C94-3DE7FCFB9230}">
                <p14:media xmlns:p14="http://schemas.microsoft.com/office/powerpoint/2010/main" r:link="rId2"/>
              </p:ext>
            </p:extLst>
          </p:nvPr>
        </p:nvPicPr>
        <p:blipFill>
          <a:blip r:embed="rId3"/>
          <a:stretch>
            <a:fillRect/>
          </a:stretch>
        </p:blipFill>
        <p:spPr>
          <a:xfrm>
            <a:off x="8839200" y="6324600"/>
            <a:ext cx="304800" cy="304800"/>
          </a:xfrm>
          <a:prstGeom prst="rect">
            <a:avLst/>
          </a:prstGeom>
          <a:noFill/>
          <a:ln w="9525">
            <a:noFill/>
          </a:ln>
        </p:spPr>
      </p:pic>
      <p:grpSp>
        <p:nvGrpSpPr>
          <p:cNvPr id="8197" name="Group 5"/>
          <p:cNvGrpSpPr/>
          <p:nvPr/>
        </p:nvGrpSpPr>
        <p:grpSpPr>
          <a:xfrm>
            <a:off x="228600" y="6553200"/>
            <a:ext cx="838200" cy="152400"/>
            <a:chOff x="144" y="4080"/>
            <a:chExt cx="528" cy="96"/>
          </a:xfrm>
        </p:grpSpPr>
        <p:sp>
          <p:nvSpPr>
            <p:cNvPr id="8198" name="AutoShape 6">
              <a:hlinkClick r:id="" action="ppaction://noaction"/>
            </p:cNvPr>
            <p:cNvSpPr/>
            <p:nvPr/>
          </p:nvSpPr>
          <p:spPr>
            <a:xfrm>
              <a:off x="336" y="4080"/>
              <a:ext cx="144" cy="96"/>
            </a:xfrm>
            <a:prstGeom prst="actionButtonDocument">
              <a:avLst/>
            </a:prstGeom>
            <a:solidFill>
              <a:schemeClr val="accent1"/>
            </a:solidFill>
            <a:ln w="12700">
              <a:noFill/>
            </a:ln>
          </p:spPr>
          <p:txBody>
            <a:bodyPr wrap="none" anchor="ctr"/>
            <a:p>
              <a:endParaRPr lang="zh-CN" altLang="en-US" dirty="0">
                <a:latin typeface="Arial" panose="020B0604020202020204" pitchFamily="34" charset="0"/>
              </a:endParaRPr>
            </a:p>
          </p:txBody>
        </p:sp>
        <p:sp>
          <p:nvSpPr>
            <p:cNvPr id="8199" name="AutoShape 7">
              <a:hlinkClick r:id="" action="ppaction://hlinkshowjump?jump=previousslide"/>
            </p:cNvPr>
            <p:cNvSpPr/>
            <p:nvPr/>
          </p:nvSpPr>
          <p:spPr>
            <a:xfrm>
              <a:off x="144" y="4080"/>
              <a:ext cx="144" cy="96"/>
            </a:xfrm>
            <a:prstGeom prst="actionButtonBeginning">
              <a:avLst/>
            </a:prstGeom>
            <a:solidFill>
              <a:schemeClr val="accent1"/>
            </a:solidFill>
            <a:ln w="12700">
              <a:noFill/>
            </a:ln>
          </p:spPr>
          <p:txBody>
            <a:bodyPr wrap="none" anchor="ctr"/>
            <a:p>
              <a:endParaRPr lang="zh-CN" altLang="en-US" dirty="0">
                <a:latin typeface="Arial" panose="020B0604020202020204" pitchFamily="34" charset="0"/>
              </a:endParaRPr>
            </a:p>
          </p:txBody>
        </p:sp>
        <p:sp>
          <p:nvSpPr>
            <p:cNvPr id="8200" name="AutoShape 8">
              <a:hlinkClick r:id="" action="ppaction://hlinkshowjump?jump=nextslide"/>
            </p:cNvPr>
            <p:cNvSpPr/>
            <p:nvPr/>
          </p:nvSpPr>
          <p:spPr>
            <a:xfrm>
              <a:off x="528" y="4080"/>
              <a:ext cx="144" cy="96"/>
            </a:xfrm>
            <a:prstGeom prst="actionButtonEnd">
              <a:avLst/>
            </a:prstGeom>
            <a:solidFill>
              <a:schemeClr val="accent1"/>
            </a:solidFill>
            <a:ln w="12700">
              <a:noFill/>
            </a:ln>
          </p:spPr>
          <p:txBody>
            <a:bodyPr wrap="none" anchor="ctr"/>
            <a:p>
              <a:endParaRPr lang="zh-CN" altLang="en-US" dirty="0">
                <a:latin typeface="Arial" panose="020B0604020202020204" pitchFamily="34" charset="0"/>
              </a:endParaRPr>
            </a:p>
          </p:txBody>
        </p:sp>
      </p:grpSp>
    </p:spTree>
  </p:cSld>
  <p:clrMapOvr>
    <a:masterClrMapping/>
  </p:clrMapOvr>
  <mc:AlternateContent xmlns:mc="http://schemas.openxmlformats.org/markup-compatibility/2006">
    <mc:Choice xmlns:p14="http://schemas.microsoft.com/office/powerpoint/2010/main" Requires="p14">
      <p:transition p14:dur="25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70520" fill="hold"/>
                                        <p:tgtEl>
                                          <p:spTgt spid="43012"/>
                                        </p:tgtEl>
                                      </p:cBhvr>
                                    </p:cmd>
                                  </p:childTnLst>
                                </p:cTn>
                              </p:par>
                              <p:par>
                                <p:cTn id="7" presetID="40" presetClass="entr" presetSubtype="0" fill="hold" grpId="0" nodeType="withEffect">
                                  <p:stCondLst>
                                    <p:cond delay="0"/>
                                  </p:stCondLst>
                                  <p:iterate type="lt">
                                    <p:tmPct val="10000"/>
                                  </p:iterate>
                                  <p:childTnLst>
                                    <p:set>
                                      <p:cBhvr>
                                        <p:cTn id="8" dur="1" fill="hold">
                                          <p:stCondLst>
                                            <p:cond delay="0"/>
                                          </p:stCondLst>
                                        </p:cTn>
                                        <p:tgtEl>
                                          <p:spTgt spid="43011"/>
                                        </p:tgtEl>
                                        <p:attrNameLst>
                                          <p:attrName>style.visibility</p:attrName>
                                        </p:attrNameLst>
                                      </p:cBhvr>
                                      <p:to>
                                        <p:strVal val="visible"/>
                                      </p:to>
                                    </p:set>
                                    <p:animEffect transition="in" filter="fade">
                                      <p:cBhvr>
                                        <p:cTn id="9" dur="500"/>
                                        <p:tgtEl>
                                          <p:spTgt spid="43011"/>
                                        </p:tgtEl>
                                      </p:cBhvr>
                                    </p:animEffect>
                                    <p:anim calcmode="lin" valueType="num">
                                      <p:cBhvr>
                                        <p:cTn id="10" dur="500" fill="hold"/>
                                        <p:tgtEl>
                                          <p:spTgt spid="43011"/>
                                        </p:tgtEl>
                                        <p:attrNameLst>
                                          <p:attrName>ppt_x</p:attrName>
                                        </p:attrNameLst>
                                      </p:cBhvr>
                                      <p:tavLst>
                                        <p:tav tm="0">
                                          <p:val>
                                            <p:strVal val="#ppt_x-.1"/>
                                          </p:val>
                                        </p:tav>
                                        <p:tav tm="100000">
                                          <p:val>
                                            <p:strVal val="#ppt_x"/>
                                          </p:val>
                                        </p:tav>
                                      </p:tavLst>
                                    </p:anim>
                                    <p:anim calcmode="lin" valueType="num">
                                      <p:cBhvr>
                                        <p:cTn id="11" dur="500" fill="hold"/>
                                        <p:tgtEl>
                                          <p:spTgt spid="43011"/>
                                        </p:tgtEl>
                                        <p:attrNameLst>
                                          <p:attrName>ppt_y</p:attrName>
                                        </p:attrNameLst>
                                      </p:cBhvr>
                                      <p:tavLst>
                                        <p:tav tm="0">
                                          <p:val>
                                            <p:strVal val="#ppt_y"/>
                                          </p:val>
                                        </p:tav>
                                        <p:tav tm="100000">
                                          <p:val>
                                            <p:strVal val="#ppt_y"/>
                                          </p:val>
                                        </p:tav>
                                      </p:tavLst>
                                    </p:anim>
                                  </p:childTnLst>
                                </p:cTn>
                              </p:par>
                              <p:par>
                                <p:cTn id="12" presetID="27" presetClass="entr" presetSubtype="0" fill="hold" grpId="0" nodeType="withEffect">
                                  <p:stCondLst>
                                    <p:cond delay="4500"/>
                                  </p:stCondLst>
                                  <p:iterate type="lt">
                                    <p:tmPct val="45000"/>
                                  </p:iterate>
                                  <p:childTnLst>
                                    <p:set>
                                      <p:cBhvr>
                                        <p:cTn id="13" dur="1" fill="hold">
                                          <p:stCondLst>
                                            <p:cond delay="0"/>
                                          </p:stCondLst>
                                        </p:cTn>
                                        <p:tgtEl>
                                          <p:spTgt spid="43010">
                                            <p:txEl>
                                              <p:charRg st="0" end="55"/>
                                            </p:txEl>
                                          </p:spTgt>
                                        </p:tgtEl>
                                        <p:attrNameLst>
                                          <p:attrName>style.visibility</p:attrName>
                                        </p:attrNameLst>
                                      </p:cBhvr>
                                      <p:to>
                                        <p:strVal val="visible"/>
                                      </p:to>
                                    </p:set>
                                    <p:anim calcmode="discrete" valueType="clr">
                                      <p:cBhvr override="childStyle">
                                        <p:cTn id="14" dur="500"/>
                                        <p:tgtEl>
                                          <p:spTgt spid="43010">
                                            <p:txEl>
                                              <p:charRg st="0" end="55"/>
                                            </p:txEl>
                                          </p:spTgt>
                                        </p:tgtEl>
                                        <p:attrNameLst>
                                          <p:attrName>style.color</p:attrName>
                                        </p:attrNameLst>
                                      </p:cBhvr>
                                      <p:tavLst>
                                        <p:tav tm="0">
                                          <p:val>
                                            <p:clrVal>
                                              <a:schemeClr val="tx2"/>
                                            </p:clrVal>
                                          </p:val>
                                        </p:tav>
                                        <p:tav tm="50000">
                                          <p:val>
                                            <p:clrVal>
                                              <a:schemeClr val="tx2"/>
                                            </p:clrVal>
                                          </p:val>
                                        </p:tav>
                                      </p:tavLst>
                                    </p:anim>
                                    <p:anim calcmode="discrete" valueType="clr">
                                      <p:cBhvr>
                                        <p:cTn id="15" dur="500"/>
                                        <p:tgtEl>
                                          <p:spTgt spid="43010">
                                            <p:txEl>
                                              <p:charRg st="0" end="55"/>
                                            </p:txEl>
                                          </p:spTgt>
                                        </p:tgtEl>
                                        <p:attrNameLst>
                                          <p:attrName>fillcolor</p:attrName>
                                        </p:attrNameLst>
                                      </p:cBhvr>
                                      <p:tavLst>
                                        <p:tav tm="0">
                                          <p:val>
                                            <p:clrVal>
                                              <a:schemeClr val="accent2"/>
                                            </p:clrVal>
                                          </p:val>
                                        </p:tav>
                                        <p:tav tm="50000">
                                          <p:val>
                                            <p:clrVal>
                                              <a:schemeClr val="hlink"/>
                                            </p:clrVal>
                                          </p:val>
                                        </p:tav>
                                      </p:tavLst>
                                    </p:anim>
                                    <p:set>
                                      <p:cBhvr>
                                        <p:cTn id="16" dur="500"/>
                                        <p:tgtEl>
                                          <p:spTgt spid="43010">
                                            <p:txEl>
                                              <p:charRg st="0" end="55"/>
                                            </p:txEl>
                                          </p:spTgt>
                                        </p:tgtEl>
                                        <p:attrNameLst>
                                          <p:attrName>fill.type</p:attrName>
                                        </p:attrNameLst>
                                      </p:cBhvr>
                                      <p:to>
                                        <p:strVal val="solid"/>
                                      </p:to>
                                    </p:set>
                                  </p:childTnLst>
                                </p:cTn>
                              </p:par>
                              <p:par>
                                <p:cTn id="17" presetID="27" presetClass="entr" presetSubtype="0" fill="hold" grpId="0" nodeType="withEffect">
                                  <p:stCondLst>
                                    <p:cond delay="16500"/>
                                  </p:stCondLst>
                                  <p:iterate type="lt">
                                    <p:tmPct val="45000"/>
                                  </p:iterate>
                                  <p:childTnLst>
                                    <p:set>
                                      <p:cBhvr>
                                        <p:cTn id="18" dur="1" fill="hold">
                                          <p:stCondLst>
                                            <p:cond delay="0"/>
                                          </p:stCondLst>
                                        </p:cTn>
                                        <p:tgtEl>
                                          <p:spTgt spid="43010">
                                            <p:txEl>
                                              <p:charRg st="55" end="188"/>
                                            </p:txEl>
                                          </p:spTgt>
                                        </p:tgtEl>
                                        <p:attrNameLst>
                                          <p:attrName>style.visibility</p:attrName>
                                        </p:attrNameLst>
                                      </p:cBhvr>
                                      <p:to>
                                        <p:strVal val="visible"/>
                                      </p:to>
                                    </p:set>
                                    <p:anim calcmode="discrete" valueType="clr">
                                      <p:cBhvr override="childStyle">
                                        <p:cTn id="19" dur="500"/>
                                        <p:tgtEl>
                                          <p:spTgt spid="43010">
                                            <p:txEl>
                                              <p:charRg st="55" end="188"/>
                                            </p:txEl>
                                          </p:spTgt>
                                        </p:tgtEl>
                                        <p:attrNameLst>
                                          <p:attrName>style.color</p:attrName>
                                        </p:attrNameLst>
                                      </p:cBhvr>
                                      <p:tavLst>
                                        <p:tav tm="0">
                                          <p:val>
                                            <p:clrVal>
                                              <a:schemeClr val="tx2"/>
                                            </p:clrVal>
                                          </p:val>
                                        </p:tav>
                                        <p:tav tm="50000">
                                          <p:val>
                                            <p:clrVal>
                                              <a:schemeClr val="tx2"/>
                                            </p:clrVal>
                                          </p:val>
                                        </p:tav>
                                      </p:tavLst>
                                    </p:anim>
                                    <p:anim calcmode="discrete" valueType="clr">
                                      <p:cBhvr>
                                        <p:cTn id="20" dur="500"/>
                                        <p:tgtEl>
                                          <p:spTgt spid="43010">
                                            <p:txEl>
                                              <p:charRg st="55" end="188"/>
                                            </p:txEl>
                                          </p:spTgt>
                                        </p:tgtEl>
                                        <p:attrNameLst>
                                          <p:attrName>fillcolor</p:attrName>
                                        </p:attrNameLst>
                                      </p:cBhvr>
                                      <p:tavLst>
                                        <p:tav tm="0">
                                          <p:val>
                                            <p:clrVal>
                                              <a:schemeClr val="accent2"/>
                                            </p:clrVal>
                                          </p:val>
                                        </p:tav>
                                        <p:tav tm="50000">
                                          <p:val>
                                            <p:clrVal>
                                              <a:schemeClr val="hlink"/>
                                            </p:clrVal>
                                          </p:val>
                                        </p:tav>
                                      </p:tavLst>
                                    </p:anim>
                                    <p:set>
                                      <p:cBhvr>
                                        <p:cTn id="21" dur="500"/>
                                        <p:tgtEl>
                                          <p:spTgt spid="43010">
                                            <p:txEl>
                                              <p:charRg st="55" end="188"/>
                                            </p:txEl>
                                          </p:spTgt>
                                        </p:tgtEl>
                                        <p:attrNameLst>
                                          <p:attrName>fill.type</p:attrName>
                                        </p:attrNameLst>
                                      </p:cBhvr>
                                      <p:to>
                                        <p:strVal val="solid"/>
                                      </p:to>
                                    </p:set>
                                  </p:childTnLst>
                                </p:cTn>
                              </p:par>
                              <p:par>
                                <p:cTn id="22" presetID="27" presetClass="entr" presetSubtype="0" fill="hold" grpId="0" nodeType="withEffect">
                                  <p:stCondLst>
                                    <p:cond delay="46500"/>
                                  </p:stCondLst>
                                  <p:iterate type="lt">
                                    <p:tmPct val="45000"/>
                                  </p:iterate>
                                  <p:childTnLst>
                                    <p:set>
                                      <p:cBhvr>
                                        <p:cTn id="23" dur="1" fill="hold">
                                          <p:stCondLst>
                                            <p:cond delay="0"/>
                                          </p:stCondLst>
                                        </p:cTn>
                                        <p:tgtEl>
                                          <p:spTgt spid="43010">
                                            <p:txEl>
                                              <p:charRg st="188" end="245"/>
                                            </p:txEl>
                                          </p:spTgt>
                                        </p:tgtEl>
                                        <p:attrNameLst>
                                          <p:attrName>style.visibility</p:attrName>
                                        </p:attrNameLst>
                                      </p:cBhvr>
                                      <p:to>
                                        <p:strVal val="visible"/>
                                      </p:to>
                                    </p:set>
                                    <p:anim calcmode="discrete" valueType="clr">
                                      <p:cBhvr override="childStyle">
                                        <p:cTn id="24" dur="500"/>
                                        <p:tgtEl>
                                          <p:spTgt spid="43010">
                                            <p:txEl>
                                              <p:charRg st="188" end="245"/>
                                            </p:txEl>
                                          </p:spTgt>
                                        </p:tgtEl>
                                        <p:attrNameLst>
                                          <p:attrName>style.color</p:attrName>
                                        </p:attrNameLst>
                                      </p:cBhvr>
                                      <p:tavLst>
                                        <p:tav tm="0">
                                          <p:val>
                                            <p:clrVal>
                                              <a:schemeClr val="tx2"/>
                                            </p:clrVal>
                                          </p:val>
                                        </p:tav>
                                        <p:tav tm="50000">
                                          <p:val>
                                            <p:clrVal>
                                              <a:schemeClr val="tx2"/>
                                            </p:clrVal>
                                          </p:val>
                                        </p:tav>
                                      </p:tavLst>
                                    </p:anim>
                                    <p:anim calcmode="discrete" valueType="clr">
                                      <p:cBhvr>
                                        <p:cTn id="25" dur="500"/>
                                        <p:tgtEl>
                                          <p:spTgt spid="43010">
                                            <p:txEl>
                                              <p:charRg st="188" end="245"/>
                                            </p:txEl>
                                          </p:spTgt>
                                        </p:tgtEl>
                                        <p:attrNameLst>
                                          <p:attrName>fillcolor</p:attrName>
                                        </p:attrNameLst>
                                      </p:cBhvr>
                                      <p:tavLst>
                                        <p:tav tm="0">
                                          <p:val>
                                            <p:clrVal>
                                              <a:schemeClr val="accent2"/>
                                            </p:clrVal>
                                          </p:val>
                                        </p:tav>
                                        <p:tav tm="50000">
                                          <p:val>
                                            <p:clrVal>
                                              <a:schemeClr val="hlink"/>
                                            </p:clrVal>
                                          </p:val>
                                        </p:tav>
                                      </p:tavLst>
                                    </p:anim>
                                    <p:set>
                                      <p:cBhvr>
                                        <p:cTn id="26" dur="500"/>
                                        <p:tgtEl>
                                          <p:spTgt spid="43010">
                                            <p:txEl>
                                              <p:charRg st="188" end="245"/>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27" fill="hold" display="0">
                  <p:stCondLst>
                    <p:cond delay="indefinite"/>
                  </p:stCondLst>
                  <p:endCondLst>
                    <p:cond evt="onNext" delay="0">
                      <p:tgtEl>
                        <p:sldTgt/>
                      </p:tgtEl>
                    </p:cond>
                    <p:cond evt="onPrev" delay="0">
                      <p:tgtEl>
                        <p:sldTgt/>
                      </p:tgtEl>
                    </p:cond>
                    <p:cond evt="onStopAudio" delay="0">
                      <p:tgtEl>
                        <p:sldTgt/>
                      </p:tgtEl>
                    </p:cond>
                  </p:endCondLst>
                </p:cTn>
                <p:tgtEl>
                  <p:spTgt spid="43012"/>
                </p:tgtEl>
              </p:cMediaNode>
            </p:audio>
          </p:childTnLst>
        </p:cTn>
      </p:par>
    </p:tnLst>
    <p:bldLst>
      <p:bldP spid="43010" grpId="0" build="p"/>
      <p:bldP spid="43011"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5058" name="Rectangle 2"/>
          <p:cNvSpPr>
            <a:spLocks noGrp="1"/>
          </p:cNvSpPr>
          <p:nvPr>
            <p:ph type="title"/>
          </p:nvPr>
        </p:nvSpPr>
        <p:spPr>
          <a:xfrm>
            <a:off x="457200" y="990600"/>
            <a:ext cx="8229600" cy="687388"/>
          </a:xfrm>
        </p:spPr>
        <p:txBody>
          <a:bodyPr vert="horz" wrap="square" lIns="0" tIns="0" rIns="0" bIns="0" anchor="ctr" anchorCtr="1"/>
          <a:p>
            <a:pPr eaLnBrk="1" hangingPunct="1"/>
            <a:r>
              <a:rPr lang="en-US" altLang="zh-CN" sz="3400">
                <a:ea typeface="华文中宋" panose="02010600040101010101" charset="-122"/>
              </a:rPr>
              <a:t>1-3    </a:t>
            </a:r>
            <a:r>
              <a:rPr lang="zh-CN" altLang="en-US" sz="3200" b="1" dirty="0">
                <a:solidFill>
                  <a:srgbClr val="FF3300"/>
                </a:solidFill>
                <a:ea typeface="华文中宋" panose="02010600040101010101" charset="-122"/>
              </a:rPr>
              <a:t>党小组会</a:t>
            </a:r>
            <a:r>
              <a:rPr lang="zh-CN" altLang="en-US" sz="3400" dirty="0">
                <a:ea typeface="华文中宋" panose="02010600040101010101" charset="-122"/>
              </a:rPr>
              <a:t>   </a:t>
            </a:r>
            <a:r>
              <a:rPr lang="zh-CN" altLang="en-US" sz="2400" dirty="0">
                <a:ea typeface="华文中宋" panose="02010600040101010101" charset="-122"/>
              </a:rPr>
              <a:t>操作程序</a:t>
            </a:r>
            <a:endParaRPr lang="zh-CN" altLang="en-US" sz="2400" dirty="0">
              <a:ea typeface="华文中宋" panose="02010600040101010101" charset="-122"/>
            </a:endParaRPr>
          </a:p>
        </p:txBody>
      </p:sp>
      <p:sp>
        <p:nvSpPr>
          <p:cNvPr id="45060" name="Text Box 4"/>
          <p:cNvSpPr txBox="1"/>
          <p:nvPr/>
        </p:nvSpPr>
        <p:spPr>
          <a:xfrm>
            <a:off x="1066800" y="2825750"/>
            <a:ext cx="346075" cy="2689225"/>
          </a:xfrm>
          <a:prstGeom prst="rect">
            <a:avLst/>
          </a:prstGeom>
          <a:solidFill>
            <a:srgbClr val="FFFF99"/>
          </a:solidFill>
          <a:ln w="12700" cap="flat" cmpd="sng">
            <a:solidFill>
              <a:srgbClr val="FF0000"/>
            </a:solidFill>
            <a:prstDash val="solid"/>
            <a:miter/>
            <a:headEnd type="none" w="med" len="med"/>
            <a:tailEnd type="none" w="med" len="med"/>
          </a:ln>
        </p:spPr>
        <p:txBody>
          <a:bodyPr vert="eaVert" lIns="0" tIns="0" rIns="0" bIns="0" anchor="ctr" anchorCtr="1"/>
          <a:p>
            <a:pPr algn="ctr"/>
            <a:r>
              <a:rPr lang="zh-CN" altLang="en-US" sz="2000" b="1" dirty="0">
                <a:solidFill>
                  <a:srgbClr val="0000FF"/>
                </a:solidFill>
                <a:latin typeface="楷体_GB2312" pitchFamily="49" charset="-122"/>
                <a:ea typeface="楷体_GB2312" pitchFamily="49" charset="-122"/>
              </a:rPr>
              <a:t>会   前   准   备</a:t>
            </a:r>
            <a:endParaRPr lang="zh-CN" altLang="en-US" sz="2000" b="1" dirty="0">
              <a:solidFill>
                <a:srgbClr val="0000FF"/>
              </a:solidFill>
              <a:latin typeface="楷体_GB2312" pitchFamily="49" charset="-122"/>
              <a:ea typeface="楷体_GB2312" pitchFamily="49" charset="-122"/>
            </a:endParaRPr>
          </a:p>
        </p:txBody>
      </p:sp>
      <p:sp>
        <p:nvSpPr>
          <p:cNvPr id="45061" name="Text Box 5"/>
          <p:cNvSpPr txBox="1"/>
          <p:nvPr/>
        </p:nvSpPr>
        <p:spPr>
          <a:xfrm>
            <a:off x="2008188" y="2243138"/>
            <a:ext cx="1190625" cy="533400"/>
          </a:xfrm>
          <a:prstGeom prst="rect">
            <a:avLst/>
          </a:prstGeom>
          <a:solidFill>
            <a:srgbClr val="FFFF99"/>
          </a:solidFill>
          <a:ln w="12700" cap="flat" cmpd="sng">
            <a:solidFill>
              <a:srgbClr val="FF0000"/>
            </a:solidFill>
            <a:prstDash val="solid"/>
            <a:miter/>
            <a:headEnd type="none" w="med" len="med"/>
            <a:tailEnd type="none" w="med" len="med"/>
          </a:ln>
        </p:spPr>
        <p:txBody>
          <a:bodyPr lIns="0" tIns="0" rIns="0" bIns="0" anchor="ctr" anchorCtr="1"/>
          <a:p>
            <a:pPr algn="just"/>
            <a:r>
              <a:rPr lang="zh-CN" altLang="en-US" sz="1500" dirty="0">
                <a:solidFill>
                  <a:schemeClr val="tx2"/>
                </a:solidFill>
                <a:latin typeface="宋体" panose="02010600030101010101" pitchFamily="2" charset="-122"/>
                <a:ea typeface="楷体_GB2312" pitchFamily="49" charset="-122"/>
              </a:rPr>
              <a:t>与党支部沟通确定会议内容</a:t>
            </a:r>
            <a:endParaRPr lang="zh-CN" altLang="en-US" sz="1500" dirty="0">
              <a:solidFill>
                <a:schemeClr val="tx2"/>
              </a:solidFill>
              <a:latin typeface="Arial" panose="020B0604020202020204" pitchFamily="34" charset="0"/>
              <a:ea typeface="楷体_GB2312" pitchFamily="49" charset="-122"/>
            </a:endParaRPr>
          </a:p>
        </p:txBody>
      </p:sp>
      <p:sp>
        <p:nvSpPr>
          <p:cNvPr id="45062" name="Text Box 6"/>
          <p:cNvSpPr txBox="1"/>
          <p:nvPr/>
        </p:nvSpPr>
        <p:spPr>
          <a:xfrm>
            <a:off x="1962150" y="3940175"/>
            <a:ext cx="1228725" cy="546100"/>
          </a:xfrm>
          <a:prstGeom prst="rect">
            <a:avLst/>
          </a:prstGeom>
          <a:solidFill>
            <a:srgbClr val="FFFF99"/>
          </a:solidFill>
          <a:ln w="12700" cap="flat" cmpd="sng">
            <a:solidFill>
              <a:srgbClr val="FF0000"/>
            </a:solidFill>
            <a:prstDash val="solid"/>
            <a:miter/>
            <a:headEnd type="none" w="med" len="med"/>
            <a:tailEnd type="none" w="med" len="med"/>
          </a:ln>
        </p:spPr>
        <p:txBody>
          <a:bodyPr lIns="0" tIns="0" rIns="0" bIns="0" anchor="ctr" anchorCtr="1"/>
          <a:p>
            <a:pPr algn="ctr"/>
            <a:r>
              <a:rPr lang="zh-CN" altLang="en-US" sz="1500" dirty="0">
                <a:solidFill>
                  <a:schemeClr val="tx2"/>
                </a:solidFill>
                <a:latin typeface="宋体" panose="02010600030101010101" pitchFamily="2" charset="-122"/>
                <a:ea typeface="楷体_GB2312" pitchFamily="49" charset="-122"/>
              </a:rPr>
              <a:t>客观分析</a:t>
            </a:r>
            <a:endParaRPr lang="zh-CN" altLang="en-US" sz="1500" dirty="0">
              <a:solidFill>
                <a:schemeClr val="tx2"/>
              </a:solidFill>
              <a:latin typeface="宋体" panose="02010600030101010101" pitchFamily="2" charset="-122"/>
              <a:ea typeface="楷体_GB2312" pitchFamily="49" charset="-122"/>
            </a:endParaRPr>
          </a:p>
          <a:p>
            <a:pPr algn="ctr"/>
            <a:r>
              <a:rPr lang="zh-CN" altLang="en-US" sz="1500" dirty="0">
                <a:solidFill>
                  <a:schemeClr val="tx2"/>
                </a:solidFill>
                <a:latin typeface="宋体" panose="02010600030101010101" pitchFamily="2" charset="-122"/>
                <a:ea typeface="楷体_GB2312" pitchFamily="49" charset="-122"/>
              </a:rPr>
              <a:t>党小组情况</a:t>
            </a:r>
            <a:endParaRPr lang="zh-CN" altLang="en-US" sz="1500" dirty="0">
              <a:solidFill>
                <a:schemeClr val="tx2"/>
              </a:solidFill>
              <a:latin typeface="Arial" panose="020B0604020202020204" pitchFamily="34" charset="0"/>
              <a:ea typeface="楷体_GB2312" pitchFamily="49" charset="-122"/>
            </a:endParaRPr>
          </a:p>
        </p:txBody>
      </p:sp>
      <p:sp>
        <p:nvSpPr>
          <p:cNvPr id="45063" name="Text Box 7"/>
          <p:cNvSpPr txBox="1"/>
          <p:nvPr/>
        </p:nvSpPr>
        <p:spPr>
          <a:xfrm>
            <a:off x="1962150" y="5037138"/>
            <a:ext cx="1181100" cy="595312"/>
          </a:xfrm>
          <a:prstGeom prst="rect">
            <a:avLst/>
          </a:prstGeom>
          <a:solidFill>
            <a:srgbClr val="FFFF99"/>
          </a:solidFill>
          <a:ln w="12700" cap="flat" cmpd="sng">
            <a:solidFill>
              <a:srgbClr val="FF0000"/>
            </a:solidFill>
            <a:prstDash val="solid"/>
            <a:miter/>
            <a:headEnd type="none" w="med" len="med"/>
            <a:tailEnd type="none" w="med" len="med"/>
          </a:ln>
        </p:spPr>
        <p:txBody>
          <a:bodyPr lIns="0" tIns="0" rIns="0" bIns="0" anchor="ctr" anchorCtr="1"/>
          <a:p>
            <a:pPr algn="ctr"/>
            <a:r>
              <a:rPr lang="zh-CN" altLang="en-US" sz="1500" dirty="0">
                <a:solidFill>
                  <a:schemeClr val="tx2"/>
                </a:solidFill>
                <a:latin typeface="宋体" panose="02010600030101010101" pitchFamily="2" charset="-122"/>
                <a:ea typeface="楷体_GB2312" pitchFamily="49" charset="-122"/>
              </a:rPr>
              <a:t>提前通知党员做好准备</a:t>
            </a:r>
            <a:endParaRPr lang="zh-CN" altLang="en-US" sz="1500" dirty="0">
              <a:solidFill>
                <a:schemeClr val="tx2"/>
              </a:solidFill>
              <a:latin typeface="Arial" panose="020B0604020202020204" pitchFamily="34" charset="0"/>
              <a:ea typeface="楷体_GB2312" pitchFamily="49" charset="-122"/>
            </a:endParaRPr>
          </a:p>
        </p:txBody>
      </p:sp>
      <p:sp>
        <p:nvSpPr>
          <p:cNvPr id="45064" name="Text Box 8"/>
          <p:cNvSpPr txBox="1"/>
          <p:nvPr/>
        </p:nvSpPr>
        <p:spPr>
          <a:xfrm>
            <a:off x="3487738" y="2786063"/>
            <a:ext cx="344487" cy="2728912"/>
          </a:xfrm>
          <a:prstGeom prst="rect">
            <a:avLst/>
          </a:prstGeom>
          <a:solidFill>
            <a:srgbClr val="FFFF99"/>
          </a:solidFill>
          <a:ln w="12700" cap="flat" cmpd="sng">
            <a:solidFill>
              <a:srgbClr val="FF0000"/>
            </a:solidFill>
            <a:prstDash val="solid"/>
            <a:miter/>
            <a:headEnd type="none" w="med" len="med"/>
            <a:tailEnd type="none" w="med" len="med"/>
          </a:ln>
        </p:spPr>
        <p:txBody>
          <a:bodyPr vert="eaVert" lIns="0" tIns="0" rIns="0" bIns="0" anchor="ctr" anchorCtr="1"/>
          <a:p>
            <a:pPr algn="ctr"/>
            <a:r>
              <a:rPr lang="zh-CN" altLang="en-US" sz="2000" b="1" dirty="0">
                <a:solidFill>
                  <a:srgbClr val="0000FF"/>
                </a:solidFill>
                <a:latin typeface="楷体_GB2312" pitchFamily="49" charset="-122"/>
                <a:ea typeface="楷体_GB2312" pitchFamily="49" charset="-122"/>
              </a:rPr>
              <a:t>召   开   会   议</a:t>
            </a:r>
            <a:endParaRPr lang="zh-CN" altLang="en-US" sz="2000" b="1" dirty="0">
              <a:solidFill>
                <a:srgbClr val="0000FF"/>
              </a:solidFill>
              <a:latin typeface="楷体_GB2312" pitchFamily="49" charset="-122"/>
              <a:ea typeface="楷体_GB2312" pitchFamily="49" charset="-122"/>
            </a:endParaRPr>
          </a:p>
        </p:txBody>
      </p:sp>
      <p:sp>
        <p:nvSpPr>
          <p:cNvPr id="45065" name="Text Box 9"/>
          <p:cNvSpPr txBox="1"/>
          <p:nvPr/>
        </p:nvSpPr>
        <p:spPr>
          <a:xfrm>
            <a:off x="4310063" y="2246313"/>
            <a:ext cx="1008062" cy="312737"/>
          </a:xfrm>
          <a:prstGeom prst="rect">
            <a:avLst/>
          </a:prstGeom>
          <a:solidFill>
            <a:srgbClr val="FFFF99"/>
          </a:solidFill>
          <a:ln w="12700" cap="flat" cmpd="sng">
            <a:solidFill>
              <a:srgbClr val="FF0000"/>
            </a:solidFill>
            <a:prstDash val="solid"/>
            <a:miter/>
            <a:headEnd type="none" w="med" len="med"/>
            <a:tailEnd type="none" w="med" len="med"/>
          </a:ln>
        </p:spPr>
        <p:txBody>
          <a:bodyPr lIns="0" tIns="0" rIns="0" bIns="0" anchor="ctr" anchorCtr="1"/>
          <a:p>
            <a:pPr algn="ctr"/>
            <a:r>
              <a:rPr lang="zh-CN" altLang="en-US" sz="1500" dirty="0">
                <a:solidFill>
                  <a:schemeClr val="tx2"/>
                </a:solidFill>
                <a:latin typeface="宋体" panose="02010600030101010101" pitchFamily="2" charset="-122"/>
                <a:ea typeface="楷体_GB2312" pitchFamily="49" charset="-122"/>
              </a:rPr>
              <a:t>宣布议题</a:t>
            </a:r>
            <a:endParaRPr lang="zh-CN" altLang="en-US" sz="1500" dirty="0">
              <a:solidFill>
                <a:schemeClr val="tx2"/>
              </a:solidFill>
              <a:latin typeface="Arial" panose="020B0604020202020204" pitchFamily="34" charset="0"/>
              <a:ea typeface="楷体_GB2312" pitchFamily="49" charset="-122"/>
            </a:endParaRPr>
          </a:p>
        </p:txBody>
      </p:sp>
      <p:sp>
        <p:nvSpPr>
          <p:cNvPr id="45066" name="Text Box 10"/>
          <p:cNvSpPr txBox="1"/>
          <p:nvPr/>
        </p:nvSpPr>
        <p:spPr>
          <a:xfrm>
            <a:off x="4310063" y="3013075"/>
            <a:ext cx="1008062" cy="312738"/>
          </a:xfrm>
          <a:prstGeom prst="rect">
            <a:avLst/>
          </a:prstGeom>
          <a:solidFill>
            <a:srgbClr val="FFFF99"/>
          </a:solidFill>
          <a:ln w="12700" cap="flat" cmpd="sng">
            <a:solidFill>
              <a:srgbClr val="FF0000"/>
            </a:solidFill>
            <a:prstDash val="solid"/>
            <a:miter/>
            <a:headEnd type="none" w="med" len="med"/>
            <a:tailEnd type="none" w="med" len="med"/>
          </a:ln>
        </p:spPr>
        <p:txBody>
          <a:bodyPr lIns="0" tIns="0" rIns="0" bIns="0" anchor="ctr" anchorCtr="1"/>
          <a:p>
            <a:pPr algn="ctr"/>
            <a:r>
              <a:rPr lang="zh-CN" altLang="en-US" sz="1500" dirty="0">
                <a:solidFill>
                  <a:schemeClr val="tx2"/>
                </a:solidFill>
                <a:latin typeface="宋体" panose="02010600030101010101" pitchFamily="2" charset="-122"/>
                <a:ea typeface="楷体_GB2312" pitchFamily="49" charset="-122"/>
              </a:rPr>
              <a:t>展开讨论</a:t>
            </a:r>
            <a:endParaRPr lang="zh-CN" altLang="en-US" sz="1500" dirty="0">
              <a:solidFill>
                <a:schemeClr val="tx2"/>
              </a:solidFill>
              <a:latin typeface="Arial" panose="020B0604020202020204" pitchFamily="34" charset="0"/>
              <a:ea typeface="楷体_GB2312" pitchFamily="49" charset="-122"/>
            </a:endParaRPr>
          </a:p>
        </p:txBody>
      </p:sp>
      <p:sp>
        <p:nvSpPr>
          <p:cNvPr id="45067" name="Text Box 11"/>
          <p:cNvSpPr txBox="1"/>
          <p:nvPr/>
        </p:nvSpPr>
        <p:spPr>
          <a:xfrm>
            <a:off x="4310063" y="4441825"/>
            <a:ext cx="1008062" cy="311150"/>
          </a:xfrm>
          <a:prstGeom prst="rect">
            <a:avLst/>
          </a:prstGeom>
          <a:solidFill>
            <a:srgbClr val="FFFF99"/>
          </a:solidFill>
          <a:ln w="12700" cap="flat" cmpd="sng">
            <a:solidFill>
              <a:srgbClr val="FF0000"/>
            </a:solidFill>
            <a:prstDash val="solid"/>
            <a:miter/>
            <a:headEnd type="none" w="med" len="med"/>
            <a:tailEnd type="none" w="med" len="med"/>
          </a:ln>
        </p:spPr>
        <p:txBody>
          <a:bodyPr lIns="0" tIns="0" rIns="0" bIns="0" anchor="ctr" anchorCtr="1"/>
          <a:p>
            <a:pPr algn="ctr"/>
            <a:r>
              <a:rPr lang="zh-CN" altLang="en-US" sz="1500" dirty="0">
                <a:solidFill>
                  <a:schemeClr val="tx2"/>
                </a:solidFill>
                <a:latin typeface="宋体" panose="02010600030101010101" pitchFamily="2" charset="-122"/>
                <a:ea typeface="楷体_GB2312" pitchFamily="49" charset="-122"/>
              </a:rPr>
              <a:t>明确责任</a:t>
            </a:r>
            <a:endParaRPr lang="zh-CN" altLang="en-US" sz="1500" dirty="0">
              <a:solidFill>
                <a:schemeClr val="tx2"/>
              </a:solidFill>
              <a:latin typeface="Arial" panose="020B0604020202020204" pitchFamily="34" charset="0"/>
              <a:ea typeface="楷体_GB2312" pitchFamily="49" charset="-122"/>
            </a:endParaRPr>
          </a:p>
        </p:txBody>
      </p:sp>
      <p:sp>
        <p:nvSpPr>
          <p:cNvPr id="45068" name="Text Box 12"/>
          <p:cNvSpPr txBox="1"/>
          <p:nvPr/>
        </p:nvSpPr>
        <p:spPr>
          <a:xfrm>
            <a:off x="4310063" y="5205413"/>
            <a:ext cx="1008062" cy="312737"/>
          </a:xfrm>
          <a:prstGeom prst="rect">
            <a:avLst/>
          </a:prstGeom>
          <a:solidFill>
            <a:srgbClr val="FFFF99"/>
          </a:solidFill>
          <a:ln w="12700" cap="flat" cmpd="sng">
            <a:solidFill>
              <a:srgbClr val="FF0000"/>
            </a:solidFill>
            <a:prstDash val="solid"/>
            <a:miter/>
            <a:headEnd type="none" w="med" len="med"/>
            <a:tailEnd type="none" w="med" len="med"/>
          </a:ln>
        </p:spPr>
        <p:txBody>
          <a:bodyPr lIns="0" tIns="0" rIns="0" bIns="0" anchor="ctr" anchorCtr="1"/>
          <a:p>
            <a:pPr algn="ctr"/>
            <a:r>
              <a:rPr lang="zh-CN" altLang="en-US" sz="1500" dirty="0">
                <a:solidFill>
                  <a:schemeClr val="tx2"/>
                </a:solidFill>
                <a:latin typeface="宋体" panose="02010600030101010101" pitchFamily="2" charset="-122"/>
                <a:ea typeface="楷体_GB2312" pitchFamily="49" charset="-122"/>
              </a:rPr>
              <a:t>做好记录</a:t>
            </a:r>
            <a:endParaRPr lang="zh-CN" altLang="en-US" sz="1500" dirty="0">
              <a:solidFill>
                <a:schemeClr val="tx2"/>
              </a:solidFill>
              <a:latin typeface="Arial" panose="020B0604020202020204" pitchFamily="34" charset="0"/>
              <a:ea typeface="楷体_GB2312" pitchFamily="49" charset="-122"/>
            </a:endParaRPr>
          </a:p>
        </p:txBody>
      </p:sp>
      <p:sp>
        <p:nvSpPr>
          <p:cNvPr id="45069" name="Text Box 13"/>
          <p:cNvSpPr txBox="1"/>
          <p:nvPr/>
        </p:nvSpPr>
        <p:spPr>
          <a:xfrm>
            <a:off x="6748463" y="2227263"/>
            <a:ext cx="1065212" cy="612775"/>
          </a:xfrm>
          <a:prstGeom prst="rect">
            <a:avLst/>
          </a:prstGeom>
          <a:solidFill>
            <a:srgbClr val="FFFF99"/>
          </a:solidFill>
          <a:ln w="12700" cap="flat" cmpd="sng">
            <a:solidFill>
              <a:srgbClr val="FF0000"/>
            </a:solidFill>
            <a:prstDash val="solid"/>
            <a:miter/>
            <a:headEnd type="none" w="med" len="med"/>
            <a:tailEnd type="none" w="med" len="med"/>
          </a:ln>
        </p:spPr>
        <p:txBody>
          <a:bodyPr lIns="0" tIns="0" rIns="0" bIns="0" anchor="ctr" anchorCtr="1"/>
          <a:p>
            <a:pPr algn="ctr"/>
            <a:r>
              <a:rPr lang="zh-CN" altLang="en-US" sz="1500" dirty="0">
                <a:solidFill>
                  <a:schemeClr val="tx2"/>
                </a:solidFill>
                <a:latin typeface="宋体" panose="02010600030101010101" pitchFamily="2" charset="-122"/>
                <a:ea typeface="楷体_GB2312" pitchFamily="49" charset="-122"/>
              </a:rPr>
              <a:t>向党支部</a:t>
            </a:r>
            <a:endParaRPr lang="zh-CN" altLang="en-US" sz="1500" dirty="0">
              <a:solidFill>
                <a:schemeClr val="tx2"/>
              </a:solidFill>
              <a:latin typeface="宋体" panose="02010600030101010101" pitchFamily="2" charset="-122"/>
              <a:ea typeface="楷体_GB2312" pitchFamily="49" charset="-122"/>
            </a:endParaRPr>
          </a:p>
          <a:p>
            <a:pPr algn="ctr"/>
            <a:r>
              <a:rPr lang="zh-CN" altLang="en-US" sz="1500" dirty="0">
                <a:solidFill>
                  <a:schemeClr val="tx2"/>
                </a:solidFill>
                <a:latin typeface="宋体" panose="02010600030101010101" pitchFamily="2" charset="-122"/>
                <a:ea typeface="楷体_GB2312" pitchFamily="49" charset="-122"/>
              </a:rPr>
              <a:t>报告</a:t>
            </a:r>
            <a:endParaRPr lang="zh-CN" altLang="en-US" sz="1500" dirty="0">
              <a:solidFill>
                <a:schemeClr val="tx2"/>
              </a:solidFill>
              <a:latin typeface="Arial" panose="020B0604020202020204" pitchFamily="34" charset="0"/>
              <a:ea typeface="楷体_GB2312" pitchFamily="49" charset="-122"/>
            </a:endParaRPr>
          </a:p>
        </p:txBody>
      </p:sp>
      <p:sp>
        <p:nvSpPr>
          <p:cNvPr id="45070" name="Text Box 14"/>
          <p:cNvSpPr txBox="1"/>
          <p:nvPr/>
        </p:nvSpPr>
        <p:spPr>
          <a:xfrm>
            <a:off x="6807200" y="4122738"/>
            <a:ext cx="1031875" cy="312737"/>
          </a:xfrm>
          <a:prstGeom prst="rect">
            <a:avLst/>
          </a:prstGeom>
          <a:solidFill>
            <a:srgbClr val="FFFF99"/>
          </a:solidFill>
          <a:ln w="12700" cap="flat" cmpd="sng">
            <a:solidFill>
              <a:srgbClr val="FF0000"/>
            </a:solidFill>
            <a:prstDash val="solid"/>
            <a:miter/>
            <a:headEnd type="none" w="med" len="med"/>
            <a:tailEnd type="none" w="med" len="med"/>
          </a:ln>
        </p:spPr>
        <p:txBody>
          <a:bodyPr lIns="0" tIns="0" rIns="0" bIns="0" anchor="ctr" anchorCtr="1"/>
          <a:p>
            <a:pPr algn="ctr"/>
            <a:r>
              <a:rPr lang="zh-CN" altLang="en-US" sz="1500" dirty="0">
                <a:solidFill>
                  <a:schemeClr val="tx2"/>
                </a:solidFill>
                <a:latin typeface="宋体" panose="02010600030101010101" pitchFamily="2" charset="-122"/>
                <a:ea typeface="楷体_GB2312" pitchFamily="49" charset="-122"/>
              </a:rPr>
              <a:t>组织实施</a:t>
            </a:r>
            <a:endParaRPr lang="zh-CN" altLang="en-US" sz="1500" dirty="0">
              <a:solidFill>
                <a:schemeClr val="tx2"/>
              </a:solidFill>
              <a:latin typeface="Arial" panose="020B0604020202020204" pitchFamily="34" charset="0"/>
              <a:ea typeface="楷体_GB2312" pitchFamily="49" charset="-122"/>
            </a:endParaRPr>
          </a:p>
        </p:txBody>
      </p:sp>
      <p:sp>
        <p:nvSpPr>
          <p:cNvPr id="45071" name="Text Box 15"/>
          <p:cNvSpPr txBox="1"/>
          <p:nvPr/>
        </p:nvSpPr>
        <p:spPr>
          <a:xfrm>
            <a:off x="6816725" y="5054600"/>
            <a:ext cx="1031875" cy="584200"/>
          </a:xfrm>
          <a:prstGeom prst="rect">
            <a:avLst/>
          </a:prstGeom>
          <a:solidFill>
            <a:srgbClr val="FFFF99"/>
          </a:solidFill>
          <a:ln w="12700" cap="flat" cmpd="sng">
            <a:solidFill>
              <a:srgbClr val="FF0000"/>
            </a:solidFill>
            <a:prstDash val="solid"/>
            <a:miter/>
            <a:headEnd type="none" w="med" len="med"/>
            <a:tailEnd type="none" w="med" len="med"/>
          </a:ln>
        </p:spPr>
        <p:txBody>
          <a:bodyPr lIns="0" tIns="0" rIns="0" bIns="0" anchor="ctr" anchorCtr="1"/>
          <a:p>
            <a:pPr algn="just"/>
            <a:r>
              <a:rPr lang="zh-CN" altLang="en-US" sz="1500" dirty="0">
                <a:solidFill>
                  <a:schemeClr val="tx2"/>
                </a:solidFill>
                <a:latin typeface="宋体" panose="02010600030101010101" pitchFamily="2" charset="-122"/>
                <a:ea typeface="楷体_GB2312" pitchFamily="49" charset="-122"/>
              </a:rPr>
              <a:t>适时进行</a:t>
            </a:r>
            <a:endParaRPr lang="zh-CN" altLang="en-US" sz="1500" dirty="0">
              <a:solidFill>
                <a:schemeClr val="tx2"/>
              </a:solidFill>
              <a:latin typeface="宋体" panose="02010600030101010101" pitchFamily="2" charset="-122"/>
              <a:ea typeface="楷体_GB2312" pitchFamily="49" charset="-122"/>
            </a:endParaRPr>
          </a:p>
          <a:p>
            <a:pPr algn="just"/>
            <a:r>
              <a:rPr lang="zh-CN" altLang="en-US" sz="1500" dirty="0">
                <a:solidFill>
                  <a:schemeClr val="tx2"/>
                </a:solidFill>
                <a:latin typeface="宋体" panose="02010600030101010101" pitchFamily="2" charset="-122"/>
                <a:ea typeface="楷体_GB2312" pitchFamily="49" charset="-122"/>
              </a:rPr>
              <a:t>督促检查</a:t>
            </a:r>
            <a:endParaRPr lang="zh-CN" altLang="en-US" sz="1500" dirty="0">
              <a:solidFill>
                <a:schemeClr val="tx2"/>
              </a:solidFill>
              <a:latin typeface="Arial" panose="020B0604020202020204" pitchFamily="34" charset="0"/>
              <a:ea typeface="楷体_GB2312" pitchFamily="49" charset="-122"/>
            </a:endParaRPr>
          </a:p>
        </p:txBody>
      </p:sp>
      <p:sp>
        <p:nvSpPr>
          <p:cNvPr id="45072" name="Text Box 16"/>
          <p:cNvSpPr txBox="1"/>
          <p:nvPr/>
        </p:nvSpPr>
        <p:spPr>
          <a:xfrm>
            <a:off x="5849938" y="2768600"/>
            <a:ext cx="366712" cy="2779713"/>
          </a:xfrm>
          <a:prstGeom prst="rect">
            <a:avLst/>
          </a:prstGeom>
          <a:solidFill>
            <a:srgbClr val="FFFF99"/>
          </a:solidFill>
          <a:ln w="12700" cap="flat" cmpd="sng">
            <a:solidFill>
              <a:srgbClr val="FF0000"/>
            </a:solidFill>
            <a:prstDash val="solid"/>
            <a:miter/>
            <a:headEnd type="none" w="med" len="med"/>
            <a:tailEnd type="none" w="med" len="med"/>
          </a:ln>
        </p:spPr>
        <p:txBody>
          <a:bodyPr vert="eaVert" lIns="0" tIns="0" rIns="0" bIns="0" anchor="ctr" anchorCtr="1"/>
          <a:p>
            <a:pPr algn="ctr"/>
            <a:r>
              <a:rPr lang="zh-CN" altLang="en-US" sz="2000" b="1" dirty="0">
                <a:solidFill>
                  <a:srgbClr val="0000FF"/>
                </a:solidFill>
                <a:latin typeface="楷体_GB2312" pitchFamily="49" charset="-122"/>
                <a:ea typeface="楷体_GB2312" pitchFamily="49" charset="-122"/>
              </a:rPr>
              <a:t>会   后   工   作</a:t>
            </a:r>
            <a:endParaRPr lang="zh-CN" altLang="en-US" sz="2000" b="1" dirty="0">
              <a:solidFill>
                <a:srgbClr val="0000FF"/>
              </a:solidFill>
              <a:latin typeface="楷体_GB2312" pitchFamily="49" charset="-122"/>
              <a:ea typeface="楷体_GB2312" pitchFamily="49" charset="-122"/>
            </a:endParaRPr>
          </a:p>
        </p:txBody>
      </p:sp>
      <p:sp>
        <p:nvSpPr>
          <p:cNvPr id="45073" name="Line 17"/>
          <p:cNvSpPr/>
          <p:nvPr/>
        </p:nvSpPr>
        <p:spPr>
          <a:xfrm>
            <a:off x="2533650" y="2784475"/>
            <a:ext cx="0" cy="1155700"/>
          </a:xfrm>
          <a:prstGeom prst="line">
            <a:avLst/>
          </a:prstGeom>
          <a:ln w="12700" cap="flat" cmpd="sng">
            <a:solidFill>
              <a:srgbClr val="FF0000"/>
            </a:solidFill>
            <a:prstDash val="solid"/>
            <a:headEnd type="none" w="med" len="med"/>
            <a:tailEnd type="triangle" w="med" len="med"/>
          </a:ln>
        </p:spPr>
      </p:sp>
      <p:grpSp>
        <p:nvGrpSpPr>
          <p:cNvPr id="2" name="Group 18"/>
          <p:cNvGrpSpPr/>
          <p:nvPr/>
        </p:nvGrpSpPr>
        <p:grpSpPr>
          <a:xfrm>
            <a:off x="3165475" y="4241800"/>
            <a:ext cx="334963" cy="1144588"/>
            <a:chOff x="1994" y="2672"/>
            <a:chExt cx="211" cy="721"/>
          </a:xfrm>
        </p:grpSpPr>
        <p:sp>
          <p:nvSpPr>
            <p:cNvPr id="9265" name="Line 19"/>
            <p:cNvSpPr/>
            <p:nvPr/>
          </p:nvSpPr>
          <p:spPr>
            <a:xfrm>
              <a:off x="1994" y="3393"/>
              <a:ext cx="86" cy="0"/>
            </a:xfrm>
            <a:prstGeom prst="line">
              <a:avLst/>
            </a:prstGeom>
            <a:ln w="12700" cap="flat" cmpd="sng">
              <a:solidFill>
                <a:srgbClr val="FF0000"/>
              </a:solidFill>
              <a:prstDash val="solid"/>
              <a:headEnd type="none" w="med" len="med"/>
              <a:tailEnd type="none" w="med" len="med"/>
            </a:ln>
          </p:spPr>
        </p:sp>
        <p:sp>
          <p:nvSpPr>
            <p:cNvPr id="9266" name="Line 20"/>
            <p:cNvSpPr/>
            <p:nvPr/>
          </p:nvSpPr>
          <p:spPr>
            <a:xfrm flipV="1">
              <a:off x="2080" y="2679"/>
              <a:ext cx="0" cy="714"/>
            </a:xfrm>
            <a:prstGeom prst="line">
              <a:avLst/>
            </a:prstGeom>
            <a:ln w="12700" cap="flat" cmpd="sng">
              <a:solidFill>
                <a:srgbClr val="FF0000"/>
              </a:solidFill>
              <a:prstDash val="solid"/>
              <a:headEnd type="none" w="med" len="med"/>
              <a:tailEnd type="none" w="med" len="med"/>
            </a:ln>
          </p:spPr>
        </p:sp>
        <p:sp>
          <p:nvSpPr>
            <p:cNvPr id="9267" name="Line 21"/>
            <p:cNvSpPr/>
            <p:nvPr/>
          </p:nvSpPr>
          <p:spPr>
            <a:xfrm>
              <a:off x="2016" y="2672"/>
              <a:ext cx="189" cy="0"/>
            </a:xfrm>
            <a:prstGeom prst="line">
              <a:avLst/>
            </a:prstGeom>
            <a:ln w="12700" cap="flat" cmpd="sng">
              <a:solidFill>
                <a:srgbClr val="FF0000"/>
              </a:solidFill>
              <a:prstDash val="solid"/>
              <a:headEnd type="none" w="med" len="med"/>
              <a:tailEnd type="triangle" w="med" len="med"/>
            </a:ln>
          </p:spPr>
        </p:sp>
      </p:grpSp>
      <p:sp>
        <p:nvSpPr>
          <p:cNvPr id="45078" name="Line 22"/>
          <p:cNvSpPr/>
          <p:nvPr/>
        </p:nvSpPr>
        <p:spPr>
          <a:xfrm>
            <a:off x="3833813" y="4243388"/>
            <a:ext cx="238125" cy="0"/>
          </a:xfrm>
          <a:prstGeom prst="line">
            <a:avLst/>
          </a:prstGeom>
          <a:ln w="12700" cap="flat" cmpd="sng">
            <a:solidFill>
              <a:srgbClr val="FF0066"/>
            </a:solidFill>
            <a:prstDash val="solid"/>
            <a:headEnd type="none" w="med" len="med"/>
            <a:tailEnd type="none" w="med" len="med"/>
          </a:ln>
        </p:spPr>
      </p:sp>
      <p:sp>
        <p:nvSpPr>
          <p:cNvPr id="45079" name="Line 23"/>
          <p:cNvSpPr/>
          <p:nvPr/>
        </p:nvSpPr>
        <p:spPr>
          <a:xfrm>
            <a:off x="4071938" y="2424113"/>
            <a:ext cx="0" cy="2960687"/>
          </a:xfrm>
          <a:prstGeom prst="line">
            <a:avLst/>
          </a:prstGeom>
          <a:ln w="12700" cap="flat" cmpd="sng">
            <a:solidFill>
              <a:srgbClr val="FF0000"/>
            </a:solidFill>
            <a:prstDash val="solid"/>
            <a:headEnd type="none" w="med" len="med"/>
            <a:tailEnd type="none" w="med" len="med"/>
          </a:ln>
        </p:spPr>
      </p:sp>
      <p:sp>
        <p:nvSpPr>
          <p:cNvPr id="45080" name="Line 24"/>
          <p:cNvSpPr/>
          <p:nvPr/>
        </p:nvSpPr>
        <p:spPr>
          <a:xfrm>
            <a:off x="4075113" y="2424113"/>
            <a:ext cx="239712" cy="0"/>
          </a:xfrm>
          <a:prstGeom prst="line">
            <a:avLst/>
          </a:prstGeom>
          <a:ln w="12700" cap="flat" cmpd="sng">
            <a:solidFill>
              <a:srgbClr val="FF0000"/>
            </a:solidFill>
            <a:prstDash val="solid"/>
            <a:headEnd type="none" w="med" len="med"/>
            <a:tailEnd type="triangle" w="med" len="med"/>
          </a:ln>
        </p:spPr>
      </p:sp>
      <p:sp>
        <p:nvSpPr>
          <p:cNvPr id="45081" name="Line 25"/>
          <p:cNvSpPr/>
          <p:nvPr/>
        </p:nvSpPr>
        <p:spPr>
          <a:xfrm>
            <a:off x="4789488" y="2557463"/>
            <a:ext cx="4762" cy="439737"/>
          </a:xfrm>
          <a:prstGeom prst="line">
            <a:avLst/>
          </a:prstGeom>
          <a:ln w="12700" cap="flat" cmpd="sng">
            <a:solidFill>
              <a:srgbClr val="FF0000"/>
            </a:solidFill>
            <a:prstDash val="solid"/>
            <a:headEnd type="none" w="med" len="med"/>
            <a:tailEnd type="triangle" w="med" len="med"/>
          </a:ln>
        </p:spPr>
      </p:sp>
      <p:sp>
        <p:nvSpPr>
          <p:cNvPr id="45082" name="Line 26"/>
          <p:cNvSpPr/>
          <p:nvPr/>
        </p:nvSpPr>
        <p:spPr>
          <a:xfrm>
            <a:off x="4075113" y="5386388"/>
            <a:ext cx="239712" cy="0"/>
          </a:xfrm>
          <a:prstGeom prst="line">
            <a:avLst/>
          </a:prstGeom>
          <a:ln w="12700" cap="flat" cmpd="sng">
            <a:solidFill>
              <a:srgbClr val="FF0000"/>
            </a:solidFill>
            <a:prstDash val="solid"/>
            <a:headEnd type="none" w="med" len="med"/>
            <a:tailEnd type="triangle" w="med" len="med"/>
          </a:ln>
        </p:spPr>
      </p:sp>
      <p:grpSp>
        <p:nvGrpSpPr>
          <p:cNvPr id="3" name="Group 27"/>
          <p:cNvGrpSpPr/>
          <p:nvPr/>
        </p:nvGrpSpPr>
        <p:grpSpPr>
          <a:xfrm>
            <a:off x="1403350" y="2506663"/>
            <a:ext cx="615950" cy="2843212"/>
            <a:chOff x="884" y="1579"/>
            <a:chExt cx="388" cy="1791"/>
          </a:xfrm>
        </p:grpSpPr>
        <p:sp>
          <p:nvSpPr>
            <p:cNvPr id="9261" name="Line 28"/>
            <p:cNvSpPr/>
            <p:nvPr/>
          </p:nvSpPr>
          <p:spPr>
            <a:xfrm>
              <a:off x="884" y="2694"/>
              <a:ext cx="175" cy="0"/>
            </a:xfrm>
            <a:prstGeom prst="line">
              <a:avLst/>
            </a:prstGeom>
            <a:ln w="12700" cap="flat" cmpd="sng">
              <a:solidFill>
                <a:srgbClr val="FF0000"/>
              </a:solidFill>
              <a:prstDash val="solid"/>
              <a:headEnd type="none" w="med" len="med"/>
              <a:tailEnd type="none" w="med" len="med"/>
            </a:ln>
          </p:spPr>
        </p:sp>
        <p:sp>
          <p:nvSpPr>
            <p:cNvPr id="9262" name="Line 29"/>
            <p:cNvSpPr/>
            <p:nvPr/>
          </p:nvSpPr>
          <p:spPr>
            <a:xfrm flipV="1">
              <a:off x="1059" y="1579"/>
              <a:ext cx="0" cy="1788"/>
            </a:xfrm>
            <a:prstGeom prst="line">
              <a:avLst/>
            </a:prstGeom>
            <a:ln w="12700" cap="flat" cmpd="sng">
              <a:solidFill>
                <a:srgbClr val="FF0000"/>
              </a:solidFill>
              <a:prstDash val="solid"/>
              <a:headEnd type="none" w="med" len="med"/>
              <a:tailEnd type="none" w="med" len="med"/>
            </a:ln>
          </p:spPr>
        </p:sp>
        <p:sp>
          <p:nvSpPr>
            <p:cNvPr id="9263" name="Line 30"/>
            <p:cNvSpPr/>
            <p:nvPr/>
          </p:nvSpPr>
          <p:spPr>
            <a:xfrm>
              <a:off x="1059" y="1581"/>
              <a:ext cx="213" cy="0"/>
            </a:xfrm>
            <a:prstGeom prst="line">
              <a:avLst/>
            </a:prstGeom>
            <a:ln w="12700" cap="flat" cmpd="sng">
              <a:solidFill>
                <a:srgbClr val="FF0000"/>
              </a:solidFill>
              <a:prstDash val="solid"/>
              <a:headEnd type="none" w="med" len="med"/>
              <a:tailEnd type="triangle" w="med" len="med"/>
            </a:ln>
          </p:spPr>
        </p:sp>
        <p:sp>
          <p:nvSpPr>
            <p:cNvPr id="9264" name="Line 31"/>
            <p:cNvSpPr/>
            <p:nvPr/>
          </p:nvSpPr>
          <p:spPr>
            <a:xfrm>
              <a:off x="1059" y="3370"/>
              <a:ext cx="171" cy="0"/>
            </a:xfrm>
            <a:prstGeom prst="line">
              <a:avLst/>
            </a:prstGeom>
            <a:ln w="12700" cap="flat" cmpd="sng">
              <a:solidFill>
                <a:srgbClr val="FF0000"/>
              </a:solidFill>
              <a:prstDash val="solid"/>
              <a:headEnd type="none" w="med" len="med"/>
              <a:tailEnd type="triangle" w="med" len="med"/>
            </a:ln>
          </p:spPr>
        </p:sp>
      </p:grpSp>
      <p:sp>
        <p:nvSpPr>
          <p:cNvPr id="45088" name="Line 32"/>
          <p:cNvSpPr/>
          <p:nvPr/>
        </p:nvSpPr>
        <p:spPr>
          <a:xfrm>
            <a:off x="4814888" y="4010025"/>
            <a:ext cx="6350" cy="428625"/>
          </a:xfrm>
          <a:prstGeom prst="line">
            <a:avLst/>
          </a:prstGeom>
          <a:ln w="12700" cap="flat" cmpd="sng">
            <a:solidFill>
              <a:srgbClr val="FF0000"/>
            </a:solidFill>
            <a:prstDash val="solid"/>
            <a:headEnd type="none" w="med" len="med"/>
            <a:tailEnd type="triangle" w="med" len="med"/>
          </a:ln>
        </p:spPr>
      </p:sp>
      <p:grpSp>
        <p:nvGrpSpPr>
          <p:cNvPr id="4" name="Group 33"/>
          <p:cNvGrpSpPr/>
          <p:nvPr/>
        </p:nvGrpSpPr>
        <p:grpSpPr>
          <a:xfrm>
            <a:off x="5319713" y="4262438"/>
            <a:ext cx="534987" cy="1106487"/>
            <a:chOff x="3351" y="2685"/>
            <a:chExt cx="337" cy="697"/>
          </a:xfrm>
        </p:grpSpPr>
        <p:grpSp>
          <p:nvGrpSpPr>
            <p:cNvPr id="9254" name="Group 34"/>
            <p:cNvGrpSpPr/>
            <p:nvPr/>
          </p:nvGrpSpPr>
          <p:grpSpPr>
            <a:xfrm>
              <a:off x="3351" y="2881"/>
              <a:ext cx="126" cy="501"/>
              <a:chOff x="8953" y="7423"/>
              <a:chExt cx="160" cy="1651"/>
            </a:xfrm>
          </p:grpSpPr>
          <p:sp>
            <p:nvSpPr>
              <p:cNvPr id="9258" name="Line 35"/>
              <p:cNvSpPr/>
              <p:nvPr/>
            </p:nvSpPr>
            <p:spPr>
              <a:xfrm>
                <a:off x="8953" y="7423"/>
                <a:ext cx="160" cy="0"/>
              </a:xfrm>
              <a:prstGeom prst="line">
                <a:avLst/>
              </a:prstGeom>
              <a:ln w="12700" cap="flat" cmpd="sng">
                <a:solidFill>
                  <a:srgbClr val="FF0000"/>
                </a:solidFill>
                <a:prstDash val="solid"/>
                <a:headEnd type="none" w="med" len="med"/>
                <a:tailEnd type="none" w="med" len="med"/>
              </a:ln>
            </p:spPr>
          </p:sp>
          <p:sp>
            <p:nvSpPr>
              <p:cNvPr id="9259" name="Line 36"/>
              <p:cNvSpPr/>
              <p:nvPr/>
            </p:nvSpPr>
            <p:spPr>
              <a:xfrm>
                <a:off x="9113" y="7429"/>
                <a:ext cx="0" cy="1645"/>
              </a:xfrm>
              <a:prstGeom prst="line">
                <a:avLst/>
              </a:prstGeom>
              <a:ln w="12700" cap="flat" cmpd="sng">
                <a:solidFill>
                  <a:srgbClr val="FF0000"/>
                </a:solidFill>
                <a:prstDash val="solid"/>
                <a:headEnd type="none" w="med" len="med"/>
                <a:tailEnd type="none" w="med" len="med"/>
              </a:ln>
            </p:spPr>
          </p:sp>
          <p:sp>
            <p:nvSpPr>
              <p:cNvPr id="9260" name="Line 37"/>
              <p:cNvSpPr/>
              <p:nvPr/>
            </p:nvSpPr>
            <p:spPr>
              <a:xfrm>
                <a:off x="8953" y="9074"/>
                <a:ext cx="160" cy="0"/>
              </a:xfrm>
              <a:prstGeom prst="line">
                <a:avLst/>
              </a:prstGeom>
              <a:ln w="12700" cap="flat" cmpd="sng">
                <a:solidFill>
                  <a:srgbClr val="FF0000"/>
                </a:solidFill>
                <a:prstDash val="solid"/>
                <a:headEnd type="none" w="med" len="med"/>
                <a:tailEnd type="none" w="med" len="med"/>
              </a:ln>
            </p:spPr>
          </p:sp>
        </p:grpSp>
        <p:sp>
          <p:nvSpPr>
            <p:cNvPr id="9255" name="Line 38"/>
            <p:cNvSpPr/>
            <p:nvPr/>
          </p:nvSpPr>
          <p:spPr>
            <a:xfrm>
              <a:off x="3474" y="3160"/>
              <a:ext cx="98" cy="0"/>
            </a:xfrm>
            <a:prstGeom prst="line">
              <a:avLst/>
            </a:prstGeom>
            <a:ln w="12700" cap="flat" cmpd="sng">
              <a:solidFill>
                <a:srgbClr val="FF0000"/>
              </a:solidFill>
              <a:prstDash val="solid"/>
              <a:headEnd type="none" w="med" len="med"/>
              <a:tailEnd type="none" w="med" len="med"/>
            </a:ln>
          </p:spPr>
        </p:sp>
        <p:sp>
          <p:nvSpPr>
            <p:cNvPr id="9256" name="Line 39"/>
            <p:cNvSpPr/>
            <p:nvPr/>
          </p:nvSpPr>
          <p:spPr>
            <a:xfrm flipV="1">
              <a:off x="3573" y="2685"/>
              <a:ext cx="0" cy="475"/>
            </a:xfrm>
            <a:prstGeom prst="line">
              <a:avLst/>
            </a:prstGeom>
            <a:ln w="12700" cap="flat" cmpd="sng">
              <a:solidFill>
                <a:srgbClr val="FF0000"/>
              </a:solidFill>
              <a:prstDash val="solid"/>
              <a:headEnd type="none" w="med" len="med"/>
              <a:tailEnd type="none" w="med" len="med"/>
            </a:ln>
          </p:spPr>
        </p:sp>
        <p:sp>
          <p:nvSpPr>
            <p:cNvPr id="9257" name="Line 40"/>
            <p:cNvSpPr/>
            <p:nvPr/>
          </p:nvSpPr>
          <p:spPr>
            <a:xfrm>
              <a:off x="3573" y="2685"/>
              <a:ext cx="115" cy="0"/>
            </a:xfrm>
            <a:prstGeom prst="line">
              <a:avLst/>
            </a:prstGeom>
            <a:ln w="12700" cap="flat" cmpd="sng">
              <a:solidFill>
                <a:srgbClr val="FF0000"/>
              </a:solidFill>
              <a:prstDash val="solid"/>
              <a:headEnd type="none" w="med" len="med"/>
              <a:tailEnd type="triangle" w="med" len="med"/>
            </a:ln>
          </p:spPr>
        </p:sp>
      </p:grpSp>
      <p:grpSp>
        <p:nvGrpSpPr>
          <p:cNvPr id="6" name="Group 41"/>
          <p:cNvGrpSpPr/>
          <p:nvPr/>
        </p:nvGrpSpPr>
        <p:grpSpPr>
          <a:xfrm>
            <a:off x="6224588" y="2535238"/>
            <a:ext cx="606425" cy="2890837"/>
            <a:chOff x="3921" y="1597"/>
            <a:chExt cx="382" cy="1821"/>
          </a:xfrm>
        </p:grpSpPr>
        <p:sp>
          <p:nvSpPr>
            <p:cNvPr id="9250" name="Line 42"/>
            <p:cNvSpPr/>
            <p:nvPr/>
          </p:nvSpPr>
          <p:spPr>
            <a:xfrm>
              <a:off x="3921" y="2686"/>
              <a:ext cx="365" cy="0"/>
            </a:xfrm>
            <a:prstGeom prst="line">
              <a:avLst/>
            </a:prstGeom>
            <a:ln w="12700" cap="flat" cmpd="sng">
              <a:solidFill>
                <a:srgbClr val="FF0000"/>
              </a:solidFill>
              <a:prstDash val="solid"/>
              <a:headEnd type="none" w="med" len="med"/>
              <a:tailEnd type="triangle" w="med" len="med"/>
            </a:ln>
          </p:spPr>
        </p:sp>
        <p:sp>
          <p:nvSpPr>
            <p:cNvPr id="9251" name="Line 43"/>
            <p:cNvSpPr/>
            <p:nvPr/>
          </p:nvSpPr>
          <p:spPr>
            <a:xfrm>
              <a:off x="4071" y="1599"/>
              <a:ext cx="0" cy="1819"/>
            </a:xfrm>
            <a:prstGeom prst="line">
              <a:avLst/>
            </a:prstGeom>
            <a:ln w="12700" cap="flat" cmpd="sng">
              <a:solidFill>
                <a:srgbClr val="FF0000"/>
              </a:solidFill>
              <a:prstDash val="solid"/>
              <a:headEnd type="none" w="med" len="med"/>
              <a:tailEnd type="none" w="med" len="med"/>
            </a:ln>
          </p:spPr>
        </p:sp>
        <p:sp>
          <p:nvSpPr>
            <p:cNvPr id="9252" name="Line 44"/>
            <p:cNvSpPr/>
            <p:nvPr/>
          </p:nvSpPr>
          <p:spPr>
            <a:xfrm>
              <a:off x="4069" y="1597"/>
              <a:ext cx="185" cy="0"/>
            </a:xfrm>
            <a:prstGeom prst="line">
              <a:avLst/>
            </a:prstGeom>
            <a:ln w="12700" cap="flat" cmpd="sng">
              <a:solidFill>
                <a:srgbClr val="FF0000"/>
              </a:solidFill>
              <a:prstDash val="solid"/>
              <a:headEnd type="none" w="med" len="med"/>
              <a:tailEnd type="triangle" w="med" len="med"/>
            </a:ln>
          </p:spPr>
        </p:sp>
        <p:sp>
          <p:nvSpPr>
            <p:cNvPr id="9253" name="Line 45"/>
            <p:cNvSpPr/>
            <p:nvPr/>
          </p:nvSpPr>
          <p:spPr>
            <a:xfrm>
              <a:off x="4071" y="3417"/>
              <a:ext cx="232" cy="0"/>
            </a:xfrm>
            <a:prstGeom prst="line">
              <a:avLst/>
            </a:prstGeom>
            <a:ln w="12700" cap="flat" cmpd="sng">
              <a:solidFill>
                <a:srgbClr val="FF0000"/>
              </a:solidFill>
              <a:prstDash val="solid"/>
              <a:headEnd type="none" w="med" len="med"/>
              <a:tailEnd type="triangle" w="med" len="med"/>
            </a:ln>
          </p:spPr>
        </p:sp>
      </p:grpSp>
      <p:sp>
        <p:nvSpPr>
          <p:cNvPr id="45102" name="Text Box 46"/>
          <p:cNvSpPr txBox="1"/>
          <p:nvPr/>
        </p:nvSpPr>
        <p:spPr>
          <a:xfrm>
            <a:off x="4287838" y="3683000"/>
            <a:ext cx="1006475" cy="311150"/>
          </a:xfrm>
          <a:prstGeom prst="rect">
            <a:avLst/>
          </a:prstGeom>
          <a:solidFill>
            <a:srgbClr val="FFFF99"/>
          </a:solidFill>
          <a:ln w="12700" cap="flat" cmpd="sng">
            <a:solidFill>
              <a:srgbClr val="FF0000"/>
            </a:solidFill>
            <a:prstDash val="solid"/>
            <a:miter/>
            <a:headEnd type="none" w="med" len="med"/>
            <a:tailEnd type="none" w="med" len="med"/>
          </a:ln>
        </p:spPr>
        <p:txBody>
          <a:bodyPr lIns="0" tIns="0" rIns="0" bIns="0" anchor="ctr" anchorCtr="1"/>
          <a:p>
            <a:pPr algn="ctr"/>
            <a:r>
              <a:rPr lang="zh-CN" altLang="en-US" sz="1500" dirty="0">
                <a:solidFill>
                  <a:schemeClr val="tx2"/>
                </a:solidFill>
                <a:latin typeface="宋体" panose="02010600030101010101" pitchFamily="2" charset="-122"/>
                <a:ea typeface="楷体_GB2312" pitchFamily="49" charset="-122"/>
              </a:rPr>
              <a:t>统一思想</a:t>
            </a:r>
            <a:endParaRPr lang="zh-CN" altLang="en-US" sz="1500" dirty="0">
              <a:solidFill>
                <a:schemeClr val="tx2"/>
              </a:solidFill>
              <a:latin typeface="Arial" panose="020B0604020202020204" pitchFamily="34" charset="0"/>
              <a:ea typeface="楷体_GB2312" pitchFamily="49" charset="-122"/>
            </a:endParaRPr>
          </a:p>
        </p:txBody>
      </p:sp>
      <p:sp>
        <p:nvSpPr>
          <p:cNvPr id="45103" name="Line 47"/>
          <p:cNvSpPr/>
          <p:nvPr/>
        </p:nvSpPr>
        <p:spPr>
          <a:xfrm>
            <a:off x="4797425" y="3330575"/>
            <a:ext cx="6350" cy="354013"/>
          </a:xfrm>
          <a:prstGeom prst="line">
            <a:avLst/>
          </a:prstGeom>
          <a:ln w="12700" cap="flat" cmpd="sng">
            <a:solidFill>
              <a:srgbClr val="FF0000"/>
            </a:solidFill>
            <a:prstDash val="solid"/>
            <a:headEnd type="none" w="med" len="med"/>
            <a:tailEnd type="triangle" w="med" len="med"/>
          </a:ln>
        </p:spPr>
      </p:sp>
      <p:pic>
        <p:nvPicPr>
          <p:cNvPr id="45104" name="8.wav">
            <a:hlinkClick r:id="" action="ppaction://media"/>
          </p:cNvPr>
          <p:cNvPicPr>
            <a:picLocks noRot="1" noChangeAspect="1"/>
          </p:cNvPicPr>
          <p:nvPr>
            <a:audioFile r:link="rId1"/>
            <p:extLst>
              <p:ext uri="{DAA4B4D4-6D71-4841-9C94-3DE7FCFB9230}">
                <p14:media xmlns:p14="http://schemas.microsoft.com/office/powerpoint/2010/main" r:link="rId2"/>
              </p:ext>
            </p:extLst>
          </p:nvPr>
        </p:nvPicPr>
        <p:blipFill>
          <a:blip r:embed="rId3"/>
          <a:stretch>
            <a:fillRect/>
          </a:stretch>
        </p:blipFill>
        <p:spPr>
          <a:xfrm>
            <a:off x="8763000" y="6248400"/>
            <a:ext cx="381000" cy="381000"/>
          </a:xfrm>
          <a:prstGeom prst="rect">
            <a:avLst/>
          </a:prstGeom>
          <a:noFill/>
          <a:ln w="9525">
            <a:noFill/>
          </a:ln>
        </p:spPr>
      </p:pic>
      <p:grpSp>
        <p:nvGrpSpPr>
          <p:cNvPr id="9246" name="Group 49"/>
          <p:cNvGrpSpPr/>
          <p:nvPr/>
        </p:nvGrpSpPr>
        <p:grpSpPr>
          <a:xfrm>
            <a:off x="228600" y="6477000"/>
            <a:ext cx="838200" cy="152400"/>
            <a:chOff x="144" y="4080"/>
            <a:chExt cx="528" cy="96"/>
          </a:xfrm>
        </p:grpSpPr>
        <p:sp>
          <p:nvSpPr>
            <p:cNvPr id="9247" name="AutoShape 50">
              <a:hlinkClick r:id="" action="ppaction://noaction"/>
            </p:cNvPr>
            <p:cNvSpPr/>
            <p:nvPr/>
          </p:nvSpPr>
          <p:spPr>
            <a:xfrm>
              <a:off x="336" y="4080"/>
              <a:ext cx="144" cy="96"/>
            </a:xfrm>
            <a:prstGeom prst="actionButtonDocument">
              <a:avLst/>
            </a:prstGeom>
            <a:solidFill>
              <a:schemeClr val="accent1"/>
            </a:solidFill>
            <a:ln w="12700">
              <a:noFill/>
            </a:ln>
          </p:spPr>
          <p:txBody>
            <a:bodyPr wrap="none" anchor="ctr"/>
            <a:p>
              <a:endParaRPr lang="zh-CN" altLang="en-US" dirty="0">
                <a:latin typeface="Arial" panose="020B0604020202020204" pitchFamily="34" charset="0"/>
              </a:endParaRPr>
            </a:p>
          </p:txBody>
        </p:sp>
        <p:sp>
          <p:nvSpPr>
            <p:cNvPr id="9248" name="AutoShape 51">
              <a:hlinkClick r:id="" action="ppaction://hlinkshowjump?jump=previousslide"/>
            </p:cNvPr>
            <p:cNvSpPr/>
            <p:nvPr/>
          </p:nvSpPr>
          <p:spPr>
            <a:xfrm>
              <a:off x="144" y="4080"/>
              <a:ext cx="144" cy="96"/>
            </a:xfrm>
            <a:prstGeom prst="actionButtonBeginning">
              <a:avLst/>
            </a:prstGeom>
            <a:solidFill>
              <a:schemeClr val="accent1"/>
            </a:solidFill>
            <a:ln w="12700">
              <a:noFill/>
            </a:ln>
          </p:spPr>
          <p:txBody>
            <a:bodyPr wrap="none" anchor="ctr"/>
            <a:p>
              <a:endParaRPr lang="zh-CN" altLang="en-US" dirty="0">
                <a:latin typeface="Arial" panose="020B0604020202020204" pitchFamily="34" charset="0"/>
              </a:endParaRPr>
            </a:p>
          </p:txBody>
        </p:sp>
        <p:sp>
          <p:nvSpPr>
            <p:cNvPr id="9249" name="AutoShape 52">
              <a:hlinkClick r:id="" action="ppaction://hlinkshowjump?jump=nextslide"/>
            </p:cNvPr>
            <p:cNvSpPr/>
            <p:nvPr/>
          </p:nvSpPr>
          <p:spPr>
            <a:xfrm>
              <a:off x="528" y="4080"/>
              <a:ext cx="144" cy="96"/>
            </a:xfrm>
            <a:prstGeom prst="actionButtonEnd">
              <a:avLst/>
            </a:prstGeom>
            <a:solidFill>
              <a:schemeClr val="accent1"/>
            </a:solidFill>
            <a:ln w="12700">
              <a:noFill/>
            </a:ln>
          </p:spPr>
          <p:txBody>
            <a:bodyPr wrap="none" anchor="ctr"/>
            <a:p>
              <a:endParaRPr lang="zh-CN" altLang="en-US" dirty="0">
                <a:latin typeface="Arial" panose="020B0604020202020204" pitchFamily="34" charset="0"/>
              </a:endParaRPr>
            </a:p>
          </p:txBody>
        </p:sp>
      </p:gr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62263" fill="hold"/>
                                        <p:tgtEl>
                                          <p:spTgt spid="45104"/>
                                        </p:tgtEl>
                                      </p:cBhvr>
                                    </p:cmd>
                                  </p:childTnLst>
                                </p:cTn>
                              </p:par>
                            </p:childTnLst>
                          </p:cTn>
                        </p:par>
                      </p:childTnLst>
                    </p:cTn>
                  </p:par>
                  <p:par>
                    <p:cTn id="7" fill="hold">
                      <p:stCondLst>
                        <p:cond delay="indefinite"/>
                      </p:stCondLst>
                      <p:childTnLst>
                        <p:par>
                          <p:cTn id="8" fill="hold">
                            <p:stCondLst>
                              <p:cond delay="0"/>
                            </p:stCondLst>
                            <p:childTnLst>
                              <p:par>
                                <p:cTn id="9" presetID="3" presetClass="entr" presetSubtype="10" fill="hold" grpId="0" nodeType="clickEffect">
                                  <p:stCondLst>
                                    <p:cond delay="0"/>
                                  </p:stCondLst>
                                  <p:childTnLst>
                                    <p:set>
                                      <p:cBhvr>
                                        <p:cTn id="10" dur="1" fill="hold">
                                          <p:stCondLst>
                                            <p:cond delay="0"/>
                                          </p:stCondLst>
                                        </p:cTn>
                                        <p:tgtEl>
                                          <p:spTgt spid="45058"/>
                                        </p:tgtEl>
                                        <p:attrNameLst>
                                          <p:attrName>style.visibility</p:attrName>
                                        </p:attrNameLst>
                                      </p:cBhvr>
                                      <p:to>
                                        <p:strVal val="visible"/>
                                      </p:to>
                                    </p:set>
                                    <p:animEffect transition="in" filter="blinds(horizontal)">
                                      <p:cBhvr>
                                        <p:cTn id="11" dur="500"/>
                                        <p:tgtEl>
                                          <p:spTgt spid="45058"/>
                                        </p:tgtEl>
                                      </p:cBhvr>
                                    </p:animEffect>
                                  </p:childTnLst>
                                </p:cTn>
                              </p:par>
                            </p:childTnLst>
                          </p:cTn>
                        </p:par>
                        <p:par>
                          <p:cTn id="12" fill="hold">
                            <p:stCondLst>
                              <p:cond delay="500"/>
                            </p:stCondLst>
                            <p:childTnLst>
                              <p:par>
                                <p:cTn id="13" presetID="2" presetClass="entr" presetSubtype="8" fill="hold" grpId="0" nodeType="afterEffect">
                                  <p:stCondLst>
                                    <p:cond delay="0"/>
                                  </p:stCondLst>
                                  <p:childTnLst>
                                    <p:set>
                                      <p:cBhvr>
                                        <p:cTn id="14" dur="1" fill="hold">
                                          <p:stCondLst>
                                            <p:cond delay="0"/>
                                          </p:stCondLst>
                                        </p:cTn>
                                        <p:tgtEl>
                                          <p:spTgt spid="45060"/>
                                        </p:tgtEl>
                                        <p:attrNameLst>
                                          <p:attrName>style.visibility</p:attrName>
                                        </p:attrNameLst>
                                      </p:cBhvr>
                                      <p:to>
                                        <p:strVal val="visible"/>
                                      </p:to>
                                    </p:set>
                                    <p:anim calcmode="lin" valueType="num">
                                      <p:cBhvr additive="base">
                                        <p:cTn id="15" dur="1000" fill="hold"/>
                                        <p:tgtEl>
                                          <p:spTgt spid="45060"/>
                                        </p:tgtEl>
                                        <p:attrNameLst>
                                          <p:attrName>ppt_x</p:attrName>
                                        </p:attrNameLst>
                                      </p:cBhvr>
                                      <p:tavLst>
                                        <p:tav tm="0">
                                          <p:val>
                                            <p:strVal val="0-#ppt_w/2"/>
                                          </p:val>
                                        </p:tav>
                                        <p:tav tm="100000">
                                          <p:val>
                                            <p:strVal val="#ppt_x"/>
                                          </p:val>
                                        </p:tav>
                                      </p:tavLst>
                                    </p:anim>
                                    <p:anim calcmode="lin" valueType="num">
                                      <p:cBhvr additive="base">
                                        <p:cTn id="16" dur="1000" fill="hold"/>
                                        <p:tgtEl>
                                          <p:spTgt spid="45060"/>
                                        </p:tgtEl>
                                        <p:attrNameLst>
                                          <p:attrName>ppt_y</p:attrName>
                                        </p:attrNameLst>
                                      </p:cBhvr>
                                      <p:tavLst>
                                        <p:tav tm="0">
                                          <p:val>
                                            <p:strVal val="#ppt_y"/>
                                          </p:val>
                                        </p:tav>
                                        <p:tav tm="100000">
                                          <p:val>
                                            <p:strVal val="#ppt_y"/>
                                          </p:val>
                                        </p:tav>
                                      </p:tavLst>
                                    </p:anim>
                                  </p:childTnLst>
                                </p:cTn>
                              </p:par>
                            </p:childTnLst>
                          </p:cTn>
                        </p:par>
                        <p:par>
                          <p:cTn id="17" fill="hold">
                            <p:stCondLst>
                              <p:cond delay="1500"/>
                            </p:stCondLst>
                            <p:childTnLst>
                              <p:par>
                                <p:cTn id="18" presetID="2" presetClass="entr" presetSubtype="4" fill="hold" grpId="0" nodeType="afterEffect">
                                  <p:stCondLst>
                                    <p:cond delay="0"/>
                                  </p:stCondLst>
                                  <p:childTnLst>
                                    <p:set>
                                      <p:cBhvr>
                                        <p:cTn id="19" dur="1" fill="hold">
                                          <p:stCondLst>
                                            <p:cond delay="0"/>
                                          </p:stCondLst>
                                        </p:cTn>
                                        <p:tgtEl>
                                          <p:spTgt spid="45064"/>
                                        </p:tgtEl>
                                        <p:attrNameLst>
                                          <p:attrName>style.visibility</p:attrName>
                                        </p:attrNameLst>
                                      </p:cBhvr>
                                      <p:to>
                                        <p:strVal val="visible"/>
                                      </p:to>
                                    </p:set>
                                    <p:anim calcmode="lin" valueType="num">
                                      <p:cBhvr additive="base">
                                        <p:cTn id="20" dur="1000" fill="hold"/>
                                        <p:tgtEl>
                                          <p:spTgt spid="45064"/>
                                        </p:tgtEl>
                                        <p:attrNameLst>
                                          <p:attrName>ppt_x</p:attrName>
                                        </p:attrNameLst>
                                      </p:cBhvr>
                                      <p:tavLst>
                                        <p:tav tm="0">
                                          <p:val>
                                            <p:strVal val="#ppt_x"/>
                                          </p:val>
                                        </p:tav>
                                        <p:tav tm="100000">
                                          <p:val>
                                            <p:strVal val="#ppt_x"/>
                                          </p:val>
                                        </p:tav>
                                      </p:tavLst>
                                    </p:anim>
                                    <p:anim calcmode="lin" valueType="num">
                                      <p:cBhvr additive="base">
                                        <p:cTn id="21" dur="1000" fill="hold"/>
                                        <p:tgtEl>
                                          <p:spTgt spid="45064"/>
                                        </p:tgtEl>
                                        <p:attrNameLst>
                                          <p:attrName>ppt_y</p:attrName>
                                        </p:attrNameLst>
                                      </p:cBhvr>
                                      <p:tavLst>
                                        <p:tav tm="0">
                                          <p:val>
                                            <p:strVal val="1+#ppt_h/2"/>
                                          </p:val>
                                        </p:tav>
                                        <p:tav tm="100000">
                                          <p:val>
                                            <p:strVal val="#ppt_y"/>
                                          </p:val>
                                        </p:tav>
                                      </p:tavLst>
                                    </p:anim>
                                  </p:childTnLst>
                                </p:cTn>
                              </p:par>
                            </p:childTnLst>
                          </p:cTn>
                        </p:par>
                        <p:par>
                          <p:cTn id="22" fill="hold">
                            <p:stCondLst>
                              <p:cond delay="2500"/>
                            </p:stCondLst>
                            <p:childTnLst>
                              <p:par>
                                <p:cTn id="23" presetID="2" presetClass="entr" presetSubtype="2" fill="hold" grpId="0" nodeType="afterEffect">
                                  <p:stCondLst>
                                    <p:cond delay="0"/>
                                  </p:stCondLst>
                                  <p:childTnLst>
                                    <p:set>
                                      <p:cBhvr>
                                        <p:cTn id="24" dur="1" fill="hold">
                                          <p:stCondLst>
                                            <p:cond delay="0"/>
                                          </p:stCondLst>
                                        </p:cTn>
                                        <p:tgtEl>
                                          <p:spTgt spid="45072"/>
                                        </p:tgtEl>
                                        <p:attrNameLst>
                                          <p:attrName>style.visibility</p:attrName>
                                        </p:attrNameLst>
                                      </p:cBhvr>
                                      <p:to>
                                        <p:strVal val="visible"/>
                                      </p:to>
                                    </p:set>
                                    <p:anim calcmode="lin" valueType="num">
                                      <p:cBhvr additive="base">
                                        <p:cTn id="25" dur="1000" fill="hold"/>
                                        <p:tgtEl>
                                          <p:spTgt spid="45072"/>
                                        </p:tgtEl>
                                        <p:attrNameLst>
                                          <p:attrName>ppt_x</p:attrName>
                                        </p:attrNameLst>
                                      </p:cBhvr>
                                      <p:tavLst>
                                        <p:tav tm="0">
                                          <p:val>
                                            <p:strVal val="1+#ppt_w/2"/>
                                          </p:val>
                                        </p:tav>
                                        <p:tav tm="100000">
                                          <p:val>
                                            <p:strVal val="#ppt_x"/>
                                          </p:val>
                                        </p:tav>
                                      </p:tavLst>
                                    </p:anim>
                                    <p:anim calcmode="lin" valueType="num">
                                      <p:cBhvr additive="base">
                                        <p:cTn id="26" dur="1000" fill="hold"/>
                                        <p:tgtEl>
                                          <p:spTgt spid="45072"/>
                                        </p:tgtEl>
                                        <p:attrNameLst>
                                          <p:attrName>ppt_y</p:attrName>
                                        </p:attrNameLst>
                                      </p:cBhvr>
                                      <p:tavLst>
                                        <p:tav tm="0">
                                          <p:val>
                                            <p:strVal val="#ppt_y"/>
                                          </p:val>
                                        </p:tav>
                                        <p:tav tm="100000">
                                          <p:val>
                                            <p:strVal val="#ppt_y"/>
                                          </p:val>
                                        </p:tav>
                                      </p:tavLst>
                                    </p:anim>
                                  </p:childTnLst>
                                </p:cTn>
                              </p:par>
                            </p:childTnLst>
                          </p:cTn>
                        </p:par>
                        <p:par>
                          <p:cTn id="27" fill="hold">
                            <p:stCondLst>
                              <p:cond delay="3500"/>
                            </p:stCondLst>
                            <p:childTnLst>
                              <p:par>
                                <p:cTn id="28" presetID="2" presetClass="entr" presetSubtype="4" fill="hold" nodeType="afterEffect">
                                  <p:stCondLst>
                                    <p:cond delay="0"/>
                                  </p:stCondLst>
                                  <p:childTnLst>
                                    <p:set>
                                      <p:cBhvr>
                                        <p:cTn id="29" dur="1" fill="hold">
                                          <p:stCondLst>
                                            <p:cond delay="0"/>
                                          </p:stCondLst>
                                        </p:cTn>
                                        <p:tgtEl>
                                          <p:spTgt spid="3"/>
                                        </p:tgtEl>
                                        <p:attrNameLst>
                                          <p:attrName>style.visibility</p:attrName>
                                        </p:attrNameLst>
                                      </p:cBhvr>
                                      <p:to>
                                        <p:strVal val="visible"/>
                                      </p:to>
                                    </p:set>
                                    <p:anim calcmode="lin" valueType="num">
                                      <p:cBhvr additive="base">
                                        <p:cTn id="30" dur="500" fill="hold"/>
                                        <p:tgtEl>
                                          <p:spTgt spid="3"/>
                                        </p:tgtEl>
                                        <p:attrNameLst>
                                          <p:attrName>ppt_x</p:attrName>
                                        </p:attrNameLst>
                                      </p:cBhvr>
                                      <p:tavLst>
                                        <p:tav tm="0">
                                          <p:val>
                                            <p:strVal val="#ppt_x"/>
                                          </p:val>
                                        </p:tav>
                                        <p:tav tm="100000">
                                          <p:val>
                                            <p:strVal val="#ppt_x"/>
                                          </p:val>
                                        </p:tav>
                                      </p:tavLst>
                                    </p:anim>
                                    <p:anim calcmode="lin" valueType="num">
                                      <p:cBhvr additive="base">
                                        <p:cTn id="31" dur="500" fill="hold"/>
                                        <p:tgtEl>
                                          <p:spTgt spid="3"/>
                                        </p:tgtEl>
                                        <p:attrNameLst>
                                          <p:attrName>ppt_y</p:attrName>
                                        </p:attrNameLst>
                                      </p:cBhvr>
                                      <p:tavLst>
                                        <p:tav tm="0">
                                          <p:val>
                                            <p:strVal val="1+#ppt_h/2"/>
                                          </p:val>
                                        </p:tav>
                                        <p:tav tm="100000">
                                          <p:val>
                                            <p:strVal val="#ppt_y"/>
                                          </p:val>
                                        </p:tav>
                                      </p:tavLst>
                                    </p:anim>
                                  </p:childTnLst>
                                </p:cTn>
                              </p:par>
                            </p:childTnLst>
                          </p:cTn>
                        </p:par>
                        <p:par>
                          <p:cTn id="32" fill="hold">
                            <p:stCondLst>
                              <p:cond delay="4000"/>
                            </p:stCondLst>
                            <p:childTnLst>
                              <p:par>
                                <p:cTn id="33" presetID="18" presetClass="entr" presetSubtype="12" repeatCount="3000" fill="hold" grpId="0" nodeType="afterEffect">
                                  <p:stCondLst>
                                    <p:cond delay="0"/>
                                  </p:stCondLst>
                                  <p:childTnLst>
                                    <p:set>
                                      <p:cBhvr>
                                        <p:cTn id="34" dur="1" fill="hold">
                                          <p:stCondLst>
                                            <p:cond delay="0"/>
                                          </p:stCondLst>
                                        </p:cTn>
                                        <p:tgtEl>
                                          <p:spTgt spid="45061"/>
                                        </p:tgtEl>
                                        <p:attrNameLst>
                                          <p:attrName>style.visibility</p:attrName>
                                        </p:attrNameLst>
                                      </p:cBhvr>
                                      <p:to>
                                        <p:strVal val="visible"/>
                                      </p:to>
                                    </p:set>
                                    <p:animEffect transition="in" filter="strips(downLeft)">
                                      <p:cBhvr>
                                        <p:cTn id="35" dur="2000"/>
                                        <p:tgtEl>
                                          <p:spTgt spid="45061"/>
                                        </p:tgtEl>
                                      </p:cBhvr>
                                    </p:animEffect>
                                  </p:childTnLst>
                                </p:cTn>
                              </p:par>
                            </p:childTnLst>
                          </p:cTn>
                        </p:par>
                        <p:par>
                          <p:cTn id="36" fill="hold">
                            <p:stCondLst>
                              <p:cond delay="6000"/>
                            </p:stCondLst>
                            <p:childTnLst>
                              <p:par>
                                <p:cTn id="37" presetID="2" presetClass="entr" presetSubtype="4" fill="hold" nodeType="afterEffect">
                                  <p:stCondLst>
                                    <p:cond delay="0"/>
                                  </p:stCondLst>
                                  <p:childTnLst>
                                    <p:set>
                                      <p:cBhvr>
                                        <p:cTn id="38" dur="1" fill="hold">
                                          <p:stCondLst>
                                            <p:cond delay="0"/>
                                          </p:stCondLst>
                                        </p:cTn>
                                        <p:tgtEl>
                                          <p:spTgt spid="45073"/>
                                        </p:tgtEl>
                                        <p:attrNameLst>
                                          <p:attrName>style.visibility</p:attrName>
                                        </p:attrNameLst>
                                      </p:cBhvr>
                                      <p:to>
                                        <p:strVal val="visible"/>
                                      </p:to>
                                    </p:set>
                                    <p:anim calcmode="lin" valueType="num">
                                      <p:cBhvr additive="base">
                                        <p:cTn id="39" dur="500" fill="hold"/>
                                        <p:tgtEl>
                                          <p:spTgt spid="45073"/>
                                        </p:tgtEl>
                                        <p:attrNameLst>
                                          <p:attrName>ppt_x</p:attrName>
                                        </p:attrNameLst>
                                      </p:cBhvr>
                                      <p:tavLst>
                                        <p:tav tm="0">
                                          <p:val>
                                            <p:strVal val="#ppt_x"/>
                                          </p:val>
                                        </p:tav>
                                        <p:tav tm="100000">
                                          <p:val>
                                            <p:strVal val="#ppt_x"/>
                                          </p:val>
                                        </p:tav>
                                      </p:tavLst>
                                    </p:anim>
                                    <p:anim calcmode="lin" valueType="num">
                                      <p:cBhvr additive="base">
                                        <p:cTn id="40" dur="500" fill="hold"/>
                                        <p:tgtEl>
                                          <p:spTgt spid="45073"/>
                                        </p:tgtEl>
                                        <p:attrNameLst>
                                          <p:attrName>ppt_y</p:attrName>
                                        </p:attrNameLst>
                                      </p:cBhvr>
                                      <p:tavLst>
                                        <p:tav tm="0">
                                          <p:val>
                                            <p:strVal val="1+#ppt_h/2"/>
                                          </p:val>
                                        </p:tav>
                                        <p:tav tm="100000">
                                          <p:val>
                                            <p:strVal val="#ppt_y"/>
                                          </p:val>
                                        </p:tav>
                                      </p:tavLst>
                                    </p:anim>
                                  </p:childTnLst>
                                </p:cTn>
                              </p:par>
                            </p:childTnLst>
                          </p:cTn>
                        </p:par>
                        <p:par>
                          <p:cTn id="41" fill="hold">
                            <p:stCondLst>
                              <p:cond delay="6500"/>
                            </p:stCondLst>
                            <p:childTnLst>
                              <p:par>
                                <p:cTn id="42" presetID="16" presetClass="entr" presetSubtype="26" repeatCount="2000" fill="hold" grpId="0" nodeType="afterEffect">
                                  <p:stCondLst>
                                    <p:cond delay="0"/>
                                  </p:stCondLst>
                                  <p:childTnLst>
                                    <p:set>
                                      <p:cBhvr>
                                        <p:cTn id="43" dur="1" fill="hold">
                                          <p:stCondLst>
                                            <p:cond delay="0"/>
                                          </p:stCondLst>
                                        </p:cTn>
                                        <p:tgtEl>
                                          <p:spTgt spid="45062"/>
                                        </p:tgtEl>
                                        <p:attrNameLst>
                                          <p:attrName>style.visibility</p:attrName>
                                        </p:attrNameLst>
                                      </p:cBhvr>
                                      <p:to>
                                        <p:strVal val="visible"/>
                                      </p:to>
                                    </p:set>
                                    <p:animEffect transition="in" filter="barn(inHorizontal)">
                                      <p:cBhvr>
                                        <p:cTn id="44" dur="2000"/>
                                        <p:tgtEl>
                                          <p:spTgt spid="45062"/>
                                        </p:tgtEl>
                                      </p:cBhvr>
                                    </p:animEffect>
                                  </p:childTnLst>
                                </p:cTn>
                              </p:par>
                            </p:childTnLst>
                          </p:cTn>
                        </p:par>
                        <p:par>
                          <p:cTn id="45" fill="hold">
                            <p:stCondLst>
                              <p:cond delay="8500"/>
                            </p:stCondLst>
                            <p:childTnLst>
                              <p:par>
                                <p:cTn id="46" presetID="8" presetClass="entr" presetSubtype="16" repeatCount="3000" fill="hold" grpId="0" nodeType="afterEffect">
                                  <p:stCondLst>
                                    <p:cond delay="0"/>
                                  </p:stCondLst>
                                  <p:childTnLst>
                                    <p:set>
                                      <p:cBhvr>
                                        <p:cTn id="47" dur="1" fill="hold">
                                          <p:stCondLst>
                                            <p:cond delay="0"/>
                                          </p:stCondLst>
                                        </p:cTn>
                                        <p:tgtEl>
                                          <p:spTgt spid="45063"/>
                                        </p:tgtEl>
                                        <p:attrNameLst>
                                          <p:attrName>style.visibility</p:attrName>
                                        </p:attrNameLst>
                                      </p:cBhvr>
                                      <p:to>
                                        <p:strVal val="visible"/>
                                      </p:to>
                                    </p:set>
                                    <p:animEffect transition="in" filter="diamond(in)">
                                      <p:cBhvr>
                                        <p:cTn id="48" dur="2000"/>
                                        <p:tgtEl>
                                          <p:spTgt spid="45063"/>
                                        </p:tgtEl>
                                      </p:cBhvr>
                                    </p:animEffect>
                                  </p:childTnLst>
                                </p:cTn>
                              </p:par>
                            </p:childTnLst>
                          </p:cTn>
                        </p:par>
                        <p:par>
                          <p:cTn id="49" fill="hold">
                            <p:stCondLst>
                              <p:cond delay="10500"/>
                            </p:stCondLst>
                            <p:childTnLst>
                              <p:par>
                                <p:cTn id="50" presetID="2" presetClass="entr" presetSubtype="4" fill="hold" nodeType="afterEffect">
                                  <p:stCondLst>
                                    <p:cond delay="0"/>
                                  </p:stCondLst>
                                  <p:childTnLst>
                                    <p:set>
                                      <p:cBhvr>
                                        <p:cTn id="51" dur="1" fill="hold">
                                          <p:stCondLst>
                                            <p:cond delay="0"/>
                                          </p:stCondLst>
                                        </p:cTn>
                                        <p:tgtEl>
                                          <p:spTgt spid="2"/>
                                        </p:tgtEl>
                                        <p:attrNameLst>
                                          <p:attrName>style.visibility</p:attrName>
                                        </p:attrNameLst>
                                      </p:cBhvr>
                                      <p:to>
                                        <p:strVal val="visible"/>
                                      </p:to>
                                    </p:set>
                                    <p:anim calcmode="lin" valueType="num">
                                      <p:cBhvr additive="base">
                                        <p:cTn id="52" dur="500" fill="hold"/>
                                        <p:tgtEl>
                                          <p:spTgt spid="2"/>
                                        </p:tgtEl>
                                        <p:attrNameLst>
                                          <p:attrName>ppt_x</p:attrName>
                                        </p:attrNameLst>
                                      </p:cBhvr>
                                      <p:tavLst>
                                        <p:tav tm="0">
                                          <p:val>
                                            <p:strVal val="#ppt_x"/>
                                          </p:val>
                                        </p:tav>
                                        <p:tav tm="100000">
                                          <p:val>
                                            <p:strVal val="#ppt_x"/>
                                          </p:val>
                                        </p:tav>
                                      </p:tavLst>
                                    </p:anim>
                                    <p:anim calcmode="lin" valueType="num">
                                      <p:cBhvr additive="base">
                                        <p:cTn id="53" dur="500" fill="hold"/>
                                        <p:tgtEl>
                                          <p:spTgt spid="2"/>
                                        </p:tgtEl>
                                        <p:attrNameLst>
                                          <p:attrName>ppt_y</p:attrName>
                                        </p:attrNameLst>
                                      </p:cBhvr>
                                      <p:tavLst>
                                        <p:tav tm="0">
                                          <p:val>
                                            <p:strVal val="1+#ppt_h/2"/>
                                          </p:val>
                                        </p:tav>
                                        <p:tav tm="100000">
                                          <p:val>
                                            <p:strVal val="#ppt_y"/>
                                          </p:val>
                                        </p:tav>
                                      </p:tavLst>
                                    </p:anim>
                                  </p:childTnLst>
                                </p:cTn>
                              </p:par>
                            </p:childTnLst>
                          </p:cTn>
                        </p:par>
                        <p:par>
                          <p:cTn id="54" fill="hold">
                            <p:stCondLst>
                              <p:cond delay="11000"/>
                            </p:stCondLst>
                            <p:childTnLst>
                              <p:par>
                                <p:cTn id="55" presetID="2" presetClass="entr" presetSubtype="4" fill="hold" nodeType="afterEffect">
                                  <p:stCondLst>
                                    <p:cond delay="0"/>
                                  </p:stCondLst>
                                  <p:childTnLst>
                                    <p:set>
                                      <p:cBhvr>
                                        <p:cTn id="56" dur="1" fill="hold">
                                          <p:stCondLst>
                                            <p:cond delay="0"/>
                                          </p:stCondLst>
                                        </p:cTn>
                                        <p:tgtEl>
                                          <p:spTgt spid="45078"/>
                                        </p:tgtEl>
                                        <p:attrNameLst>
                                          <p:attrName>style.visibility</p:attrName>
                                        </p:attrNameLst>
                                      </p:cBhvr>
                                      <p:to>
                                        <p:strVal val="visible"/>
                                      </p:to>
                                    </p:set>
                                    <p:anim calcmode="lin" valueType="num">
                                      <p:cBhvr additive="base">
                                        <p:cTn id="57" dur="500" fill="hold"/>
                                        <p:tgtEl>
                                          <p:spTgt spid="45078"/>
                                        </p:tgtEl>
                                        <p:attrNameLst>
                                          <p:attrName>ppt_x</p:attrName>
                                        </p:attrNameLst>
                                      </p:cBhvr>
                                      <p:tavLst>
                                        <p:tav tm="0">
                                          <p:val>
                                            <p:strVal val="#ppt_x"/>
                                          </p:val>
                                        </p:tav>
                                        <p:tav tm="100000">
                                          <p:val>
                                            <p:strVal val="#ppt_x"/>
                                          </p:val>
                                        </p:tav>
                                      </p:tavLst>
                                    </p:anim>
                                    <p:anim calcmode="lin" valueType="num">
                                      <p:cBhvr additive="base">
                                        <p:cTn id="58" dur="500" fill="hold"/>
                                        <p:tgtEl>
                                          <p:spTgt spid="45078"/>
                                        </p:tgtEl>
                                        <p:attrNameLst>
                                          <p:attrName>ppt_y</p:attrName>
                                        </p:attrNameLst>
                                      </p:cBhvr>
                                      <p:tavLst>
                                        <p:tav tm="0">
                                          <p:val>
                                            <p:strVal val="1+#ppt_h/2"/>
                                          </p:val>
                                        </p:tav>
                                        <p:tav tm="100000">
                                          <p:val>
                                            <p:strVal val="#ppt_y"/>
                                          </p:val>
                                        </p:tav>
                                      </p:tavLst>
                                    </p:anim>
                                  </p:childTnLst>
                                </p:cTn>
                              </p:par>
                            </p:childTnLst>
                          </p:cTn>
                        </p:par>
                        <p:par>
                          <p:cTn id="59" fill="hold">
                            <p:stCondLst>
                              <p:cond delay="11500"/>
                            </p:stCondLst>
                            <p:childTnLst>
                              <p:par>
                                <p:cTn id="60" presetID="2" presetClass="entr" presetSubtype="4" fill="hold" nodeType="afterEffect">
                                  <p:stCondLst>
                                    <p:cond delay="0"/>
                                  </p:stCondLst>
                                  <p:childTnLst>
                                    <p:set>
                                      <p:cBhvr>
                                        <p:cTn id="61" dur="1" fill="hold">
                                          <p:stCondLst>
                                            <p:cond delay="0"/>
                                          </p:stCondLst>
                                        </p:cTn>
                                        <p:tgtEl>
                                          <p:spTgt spid="45079"/>
                                        </p:tgtEl>
                                        <p:attrNameLst>
                                          <p:attrName>style.visibility</p:attrName>
                                        </p:attrNameLst>
                                      </p:cBhvr>
                                      <p:to>
                                        <p:strVal val="visible"/>
                                      </p:to>
                                    </p:set>
                                    <p:anim calcmode="lin" valueType="num">
                                      <p:cBhvr additive="base">
                                        <p:cTn id="62" dur="500" fill="hold"/>
                                        <p:tgtEl>
                                          <p:spTgt spid="45079"/>
                                        </p:tgtEl>
                                        <p:attrNameLst>
                                          <p:attrName>ppt_x</p:attrName>
                                        </p:attrNameLst>
                                      </p:cBhvr>
                                      <p:tavLst>
                                        <p:tav tm="0">
                                          <p:val>
                                            <p:strVal val="#ppt_x"/>
                                          </p:val>
                                        </p:tav>
                                        <p:tav tm="100000">
                                          <p:val>
                                            <p:strVal val="#ppt_x"/>
                                          </p:val>
                                        </p:tav>
                                      </p:tavLst>
                                    </p:anim>
                                    <p:anim calcmode="lin" valueType="num">
                                      <p:cBhvr additive="base">
                                        <p:cTn id="63" dur="500" fill="hold"/>
                                        <p:tgtEl>
                                          <p:spTgt spid="45079"/>
                                        </p:tgtEl>
                                        <p:attrNameLst>
                                          <p:attrName>ppt_y</p:attrName>
                                        </p:attrNameLst>
                                      </p:cBhvr>
                                      <p:tavLst>
                                        <p:tav tm="0">
                                          <p:val>
                                            <p:strVal val="1+#ppt_h/2"/>
                                          </p:val>
                                        </p:tav>
                                        <p:tav tm="100000">
                                          <p:val>
                                            <p:strVal val="#ppt_y"/>
                                          </p:val>
                                        </p:tav>
                                      </p:tavLst>
                                    </p:anim>
                                  </p:childTnLst>
                                </p:cTn>
                              </p:par>
                            </p:childTnLst>
                          </p:cTn>
                        </p:par>
                        <p:par>
                          <p:cTn id="64" fill="hold">
                            <p:stCondLst>
                              <p:cond delay="12000"/>
                            </p:stCondLst>
                            <p:childTnLst>
                              <p:par>
                                <p:cTn id="65" presetID="2" presetClass="entr" presetSubtype="4" fill="hold" nodeType="afterEffect">
                                  <p:stCondLst>
                                    <p:cond delay="0"/>
                                  </p:stCondLst>
                                  <p:childTnLst>
                                    <p:set>
                                      <p:cBhvr>
                                        <p:cTn id="66" dur="1" fill="hold">
                                          <p:stCondLst>
                                            <p:cond delay="0"/>
                                          </p:stCondLst>
                                        </p:cTn>
                                        <p:tgtEl>
                                          <p:spTgt spid="45080"/>
                                        </p:tgtEl>
                                        <p:attrNameLst>
                                          <p:attrName>style.visibility</p:attrName>
                                        </p:attrNameLst>
                                      </p:cBhvr>
                                      <p:to>
                                        <p:strVal val="visible"/>
                                      </p:to>
                                    </p:set>
                                    <p:anim calcmode="lin" valueType="num">
                                      <p:cBhvr additive="base">
                                        <p:cTn id="67" dur="500" fill="hold"/>
                                        <p:tgtEl>
                                          <p:spTgt spid="45080"/>
                                        </p:tgtEl>
                                        <p:attrNameLst>
                                          <p:attrName>ppt_x</p:attrName>
                                        </p:attrNameLst>
                                      </p:cBhvr>
                                      <p:tavLst>
                                        <p:tav tm="0">
                                          <p:val>
                                            <p:strVal val="#ppt_x"/>
                                          </p:val>
                                        </p:tav>
                                        <p:tav tm="100000">
                                          <p:val>
                                            <p:strVal val="#ppt_x"/>
                                          </p:val>
                                        </p:tav>
                                      </p:tavLst>
                                    </p:anim>
                                    <p:anim calcmode="lin" valueType="num">
                                      <p:cBhvr additive="base">
                                        <p:cTn id="68" dur="500" fill="hold"/>
                                        <p:tgtEl>
                                          <p:spTgt spid="45080"/>
                                        </p:tgtEl>
                                        <p:attrNameLst>
                                          <p:attrName>ppt_y</p:attrName>
                                        </p:attrNameLst>
                                      </p:cBhvr>
                                      <p:tavLst>
                                        <p:tav tm="0">
                                          <p:val>
                                            <p:strVal val="1+#ppt_h/2"/>
                                          </p:val>
                                        </p:tav>
                                        <p:tav tm="100000">
                                          <p:val>
                                            <p:strVal val="#ppt_y"/>
                                          </p:val>
                                        </p:tav>
                                      </p:tavLst>
                                    </p:anim>
                                  </p:childTnLst>
                                </p:cTn>
                              </p:par>
                            </p:childTnLst>
                          </p:cTn>
                        </p:par>
                        <p:par>
                          <p:cTn id="69" fill="hold">
                            <p:stCondLst>
                              <p:cond delay="12500"/>
                            </p:stCondLst>
                            <p:childTnLst>
                              <p:par>
                                <p:cTn id="70" presetID="2" presetClass="entr" presetSubtype="4" fill="hold" nodeType="afterEffect">
                                  <p:stCondLst>
                                    <p:cond delay="0"/>
                                  </p:stCondLst>
                                  <p:childTnLst>
                                    <p:set>
                                      <p:cBhvr>
                                        <p:cTn id="71" dur="1" fill="hold">
                                          <p:stCondLst>
                                            <p:cond delay="0"/>
                                          </p:stCondLst>
                                        </p:cTn>
                                        <p:tgtEl>
                                          <p:spTgt spid="45082"/>
                                        </p:tgtEl>
                                        <p:attrNameLst>
                                          <p:attrName>style.visibility</p:attrName>
                                        </p:attrNameLst>
                                      </p:cBhvr>
                                      <p:to>
                                        <p:strVal val="visible"/>
                                      </p:to>
                                    </p:set>
                                    <p:anim calcmode="lin" valueType="num">
                                      <p:cBhvr additive="base">
                                        <p:cTn id="72" dur="500" fill="hold"/>
                                        <p:tgtEl>
                                          <p:spTgt spid="45082"/>
                                        </p:tgtEl>
                                        <p:attrNameLst>
                                          <p:attrName>ppt_x</p:attrName>
                                        </p:attrNameLst>
                                      </p:cBhvr>
                                      <p:tavLst>
                                        <p:tav tm="0">
                                          <p:val>
                                            <p:strVal val="#ppt_x"/>
                                          </p:val>
                                        </p:tav>
                                        <p:tav tm="100000">
                                          <p:val>
                                            <p:strVal val="#ppt_x"/>
                                          </p:val>
                                        </p:tav>
                                      </p:tavLst>
                                    </p:anim>
                                    <p:anim calcmode="lin" valueType="num">
                                      <p:cBhvr additive="base">
                                        <p:cTn id="73" dur="500" fill="hold"/>
                                        <p:tgtEl>
                                          <p:spTgt spid="45082"/>
                                        </p:tgtEl>
                                        <p:attrNameLst>
                                          <p:attrName>ppt_y</p:attrName>
                                        </p:attrNameLst>
                                      </p:cBhvr>
                                      <p:tavLst>
                                        <p:tav tm="0">
                                          <p:val>
                                            <p:strVal val="1+#ppt_h/2"/>
                                          </p:val>
                                        </p:tav>
                                        <p:tav tm="100000">
                                          <p:val>
                                            <p:strVal val="#ppt_y"/>
                                          </p:val>
                                        </p:tav>
                                      </p:tavLst>
                                    </p:anim>
                                  </p:childTnLst>
                                </p:cTn>
                              </p:par>
                            </p:childTnLst>
                          </p:cTn>
                        </p:par>
                        <p:par>
                          <p:cTn id="74" fill="hold">
                            <p:stCondLst>
                              <p:cond delay="13000"/>
                            </p:stCondLst>
                            <p:childTnLst>
                              <p:par>
                                <p:cTn id="75" presetID="5" presetClass="entr" presetSubtype="10" fill="hold" grpId="0" nodeType="afterEffect">
                                  <p:stCondLst>
                                    <p:cond delay="0"/>
                                  </p:stCondLst>
                                  <p:childTnLst>
                                    <p:set>
                                      <p:cBhvr>
                                        <p:cTn id="76" dur="1" fill="hold">
                                          <p:stCondLst>
                                            <p:cond delay="0"/>
                                          </p:stCondLst>
                                        </p:cTn>
                                        <p:tgtEl>
                                          <p:spTgt spid="45065"/>
                                        </p:tgtEl>
                                        <p:attrNameLst>
                                          <p:attrName>style.visibility</p:attrName>
                                        </p:attrNameLst>
                                      </p:cBhvr>
                                      <p:to>
                                        <p:strVal val="visible"/>
                                      </p:to>
                                    </p:set>
                                    <p:animEffect transition="in" filter="checkerboard(across)">
                                      <p:cBhvr>
                                        <p:cTn id="77" dur="500"/>
                                        <p:tgtEl>
                                          <p:spTgt spid="45065"/>
                                        </p:tgtEl>
                                      </p:cBhvr>
                                    </p:animEffect>
                                  </p:childTnLst>
                                </p:cTn>
                              </p:par>
                            </p:childTnLst>
                          </p:cTn>
                        </p:par>
                        <p:par>
                          <p:cTn id="78" fill="hold">
                            <p:stCondLst>
                              <p:cond delay="13500"/>
                            </p:stCondLst>
                            <p:childTnLst>
                              <p:par>
                                <p:cTn id="79" presetID="2" presetClass="entr" presetSubtype="4" fill="hold" nodeType="afterEffect">
                                  <p:stCondLst>
                                    <p:cond delay="0"/>
                                  </p:stCondLst>
                                  <p:childTnLst>
                                    <p:set>
                                      <p:cBhvr>
                                        <p:cTn id="80" dur="1" fill="hold">
                                          <p:stCondLst>
                                            <p:cond delay="0"/>
                                          </p:stCondLst>
                                        </p:cTn>
                                        <p:tgtEl>
                                          <p:spTgt spid="45081"/>
                                        </p:tgtEl>
                                        <p:attrNameLst>
                                          <p:attrName>style.visibility</p:attrName>
                                        </p:attrNameLst>
                                      </p:cBhvr>
                                      <p:to>
                                        <p:strVal val="visible"/>
                                      </p:to>
                                    </p:set>
                                    <p:anim calcmode="lin" valueType="num">
                                      <p:cBhvr additive="base">
                                        <p:cTn id="81" dur="500" fill="hold"/>
                                        <p:tgtEl>
                                          <p:spTgt spid="45081"/>
                                        </p:tgtEl>
                                        <p:attrNameLst>
                                          <p:attrName>ppt_x</p:attrName>
                                        </p:attrNameLst>
                                      </p:cBhvr>
                                      <p:tavLst>
                                        <p:tav tm="0">
                                          <p:val>
                                            <p:strVal val="#ppt_x"/>
                                          </p:val>
                                        </p:tav>
                                        <p:tav tm="100000">
                                          <p:val>
                                            <p:strVal val="#ppt_x"/>
                                          </p:val>
                                        </p:tav>
                                      </p:tavLst>
                                    </p:anim>
                                    <p:anim calcmode="lin" valueType="num">
                                      <p:cBhvr additive="base">
                                        <p:cTn id="82" dur="500" fill="hold"/>
                                        <p:tgtEl>
                                          <p:spTgt spid="45081"/>
                                        </p:tgtEl>
                                        <p:attrNameLst>
                                          <p:attrName>ppt_y</p:attrName>
                                        </p:attrNameLst>
                                      </p:cBhvr>
                                      <p:tavLst>
                                        <p:tav tm="0">
                                          <p:val>
                                            <p:strVal val="1+#ppt_h/2"/>
                                          </p:val>
                                        </p:tav>
                                        <p:tav tm="100000">
                                          <p:val>
                                            <p:strVal val="#ppt_y"/>
                                          </p:val>
                                        </p:tav>
                                      </p:tavLst>
                                    </p:anim>
                                  </p:childTnLst>
                                </p:cTn>
                              </p:par>
                            </p:childTnLst>
                          </p:cTn>
                        </p:par>
                        <p:par>
                          <p:cTn id="83" fill="hold">
                            <p:stCondLst>
                              <p:cond delay="14000"/>
                            </p:stCondLst>
                            <p:childTnLst>
                              <p:par>
                                <p:cTn id="84" presetID="22" presetClass="entr" presetSubtype="4" fill="hold" grpId="0" nodeType="afterEffect">
                                  <p:stCondLst>
                                    <p:cond delay="0"/>
                                  </p:stCondLst>
                                  <p:childTnLst>
                                    <p:set>
                                      <p:cBhvr>
                                        <p:cTn id="85" dur="1" fill="hold">
                                          <p:stCondLst>
                                            <p:cond delay="0"/>
                                          </p:stCondLst>
                                        </p:cTn>
                                        <p:tgtEl>
                                          <p:spTgt spid="45066"/>
                                        </p:tgtEl>
                                        <p:attrNameLst>
                                          <p:attrName>style.visibility</p:attrName>
                                        </p:attrNameLst>
                                      </p:cBhvr>
                                      <p:to>
                                        <p:strVal val="visible"/>
                                      </p:to>
                                    </p:set>
                                    <p:animEffect transition="in" filter="wipe(down)">
                                      <p:cBhvr>
                                        <p:cTn id="86" dur="500"/>
                                        <p:tgtEl>
                                          <p:spTgt spid="45066"/>
                                        </p:tgtEl>
                                      </p:cBhvr>
                                    </p:animEffect>
                                  </p:childTnLst>
                                </p:cTn>
                              </p:par>
                            </p:childTnLst>
                          </p:cTn>
                        </p:par>
                        <p:par>
                          <p:cTn id="87" fill="hold">
                            <p:stCondLst>
                              <p:cond delay="14500"/>
                            </p:stCondLst>
                            <p:childTnLst>
                              <p:par>
                                <p:cTn id="88" presetID="2" presetClass="entr" presetSubtype="4" fill="hold" nodeType="afterEffect">
                                  <p:stCondLst>
                                    <p:cond delay="0"/>
                                  </p:stCondLst>
                                  <p:childTnLst>
                                    <p:set>
                                      <p:cBhvr>
                                        <p:cTn id="89" dur="1" fill="hold">
                                          <p:stCondLst>
                                            <p:cond delay="0"/>
                                          </p:stCondLst>
                                        </p:cTn>
                                        <p:tgtEl>
                                          <p:spTgt spid="45103"/>
                                        </p:tgtEl>
                                        <p:attrNameLst>
                                          <p:attrName>style.visibility</p:attrName>
                                        </p:attrNameLst>
                                      </p:cBhvr>
                                      <p:to>
                                        <p:strVal val="visible"/>
                                      </p:to>
                                    </p:set>
                                    <p:anim calcmode="lin" valueType="num">
                                      <p:cBhvr additive="base">
                                        <p:cTn id="90" dur="500" fill="hold"/>
                                        <p:tgtEl>
                                          <p:spTgt spid="45103"/>
                                        </p:tgtEl>
                                        <p:attrNameLst>
                                          <p:attrName>ppt_x</p:attrName>
                                        </p:attrNameLst>
                                      </p:cBhvr>
                                      <p:tavLst>
                                        <p:tav tm="0">
                                          <p:val>
                                            <p:strVal val="#ppt_x"/>
                                          </p:val>
                                        </p:tav>
                                        <p:tav tm="100000">
                                          <p:val>
                                            <p:strVal val="#ppt_x"/>
                                          </p:val>
                                        </p:tav>
                                      </p:tavLst>
                                    </p:anim>
                                    <p:anim calcmode="lin" valueType="num">
                                      <p:cBhvr additive="base">
                                        <p:cTn id="91" dur="500" fill="hold"/>
                                        <p:tgtEl>
                                          <p:spTgt spid="45103"/>
                                        </p:tgtEl>
                                        <p:attrNameLst>
                                          <p:attrName>ppt_y</p:attrName>
                                        </p:attrNameLst>
                                      </p:cBhvr>
                                      <p:tavLst>
                                        <p:tav tm="0">
                                          <p:val>
                                            <p:strVal val="1+#ppt_h/2"/>
                                          </p:val>
                                        </p:tav>
                                        <p:tav tm="100000">
                                          <p:val>
                                            <p:strVal val="#ppt_y"/>
                                          </p:val>
                                        </p:tav>
                                      </p:tavLst>
                                    </p:anim>
                                  </p:childTnLst>
                                </p:cTn>
                              </p:par>
                            </p:childTnLst>
                          </p:cTn>
                        </p:par>
                        <p:par>
                          <p:cTn id="92" fill="hold">
                            <p:stCondLst>
                              <p:cond delay="15000"/>
                            </p:stCondLst>
                            <p:childTnLst>
                              <p:par>
                                <p:cTn id="93" presetID="9" presetClass="entr" presetSubtype="0" fill="hold" grpId="0" nodeType="afterEffect">
                                  <p:stCondLst>
                                    <p:cond delay="0"/>
                                  </p:stCondLst>
                                  <p:childTnLst>
                                    <p:set>
                                      <p:cBhvr>
                                        <p:cTn id="94" dur="1" fill="hold">
                                          <p:stCondLst>
                                            <p:cond delay="0"/>
                                          </p:stCondLst>
                                        </p:cTn>
                                        <p:tgtEl>
                                          <p:spTgt spid="45102"/>
                                        </p:tgtEl>
                                        <p:attrNameLst>
                                          <p:attrName>style.visibility</p:attrName>
                                        </p:attrNameLst>
                                      </p:cBhvr>
                                      <p:to>
                                        <p:strVal val="visible"/>
                                      </p:to>
                                    </p:set>
                                    <p:animEffect transition="in" filter="dissolve">
                                      <p:cBhvr>
                                        <p:cTn id="95" dur="500"/>
                                        <p:tgtEl>
                                          <p:spTgt spid="45102"/>
                                        </p:tgtEl>
                                      </p:cBhvr>
                                    </p:animEffect>
                                  </p:childTnLst>
                                </p:cTn>
                              </p:par>
                            </p:childTnLst>
                          </p:cTn>
                        </p:par>
                        <p:par>
                          <p:cTn id="96" fill="hold">
                            <p:stCondLst>
                              <p:cond delay="15500"/>
                            </p:stCondLst>
                            <p:childTnLst>
                              <p:par>
                                <p:cTn id="97" presetID="2" presetClass="entr" presetSubtype="4" fill="hold" nodeType="afterEffect">
                                  <p:stCondLst>
                                    <p:cond delay="0"/>
                                  </p:stCondLst>
                                  <p:childTnLst>
                                    <p:set>
                                      <p:cBhvr>
                                        <p:cTn id="98" dur="1" fill="hold">
                                          <p:stCondLst>
                                            <p:cond delay="0"/>
                                          </p:stCondLst>
                                        </p:cTn>
                                        <p:tgtEl>
                                          <p:spTgt spid="45088"/>
                                        </p:tgtEl>
                                        <p:attrNameLst>
                                          <p:attrName>style.visibility</p:attrName>
                                        </p:attrNameLst>
                                      </p:cBhvr>
                                      <p:to>
                                        <p:strVal val="visible"/>
                                      </p:to>
                                    </p:set>
                                    <p:anim calcmode="lin" valueType="num">
                                      <p:cBhvr additive="base">
                                        <p:cTn id="99" dur="500" fill="hold"/>
                                        <p:tgtEl>
                                          <p:spTgt spid="45088"/>
                                        </p:tgtEl>
                                        <p:attrNameLst>
                                          <p:attrName>ppt_x</p:attrName>
                                        </p:attrNameLst>
                                      </p:cBhvr>
                                      <p:tavLst>
                                        <p:tav tm="0">
                                          <p:val>
                                            <p:strVal val="#ppt_x"/>
                                          </p:val>
                                        </p:tav>
                                        <p:tav tm="100000">
                                          <p:val>
                                            <p:strVal val="#ppt_x"/>
                                          </p:val>
                                        </p:tav>
                                      </p:tavLst>
                                    </p:anim>
                                    <p:anim calcmode="lin" valueType="num">
                                      <p:cBhvr additive="base">
                                        <p:cTn id="100" dur="500" fill="hold"/>
                                        <p:tgtEl>
                                          <p:spTgt spid="45088"/>
                                        </p:tgtEl>
                                        <p:attrNameLst>
                                          <p:attrName>ppt_y</p:attrName>
                                        </p:attrNameLst>
                                      </p:cBhvr>
                                      <p:tavLst>
                                        <p:tav tm="0">
                                          <p:val>
                                            <p:strVal val="1+#ppt_h/2"/>
                                          </p:val>
                                        </p:tav>
                                        <p:tav tm="100000">
                                          <p:val>
                                            <p:strVal val="#ppt_y"/>
                                          </p:val>
                                        </p:tav>
                                      </p:tavLst>
                                    </p:anim>
                                  </p:childTnLst>
                                </p:cTn>
                              </p:par>
                            </p:childTnLst>
                          </p:cTn>
                        </p:par>
                        <p:par>
                          <p:cTn id="101" fill="hold">
                            <p:stCondLst>
                              <p:cond delay="16000"/>
                            </p:stCondLst>
                            <p:childTnLst>
                              <p:par>
                                <p:cTn id="102" presetID="22" presetClass="entr" presetSubtype="4" fill="hold" grpId="0" nodeType="afterEffect">
                                  <p:stCondLst>
                                    <p:cond delay="0"/>
                                  </p:stCondLst>
                                  <p:childTnLst>
                                    <p:set>
                                      <p:cBhvr>
                                        <p:cTn id="103" dur="1" fill="hold">
                                          <p:stCondLst>
                                            <p:cond delay="0"/>
                                          </p:stCondLst>
                                        </p:cTn>
                                        <p:tgtEl>
                                          <p:spTgt spid="45067"/>
                                        </p:tgtEl>
                                        <p:attrNameLst>
                                          <p:attrName>style.visibility</p:attrName>
                                        </p:attrNameLst>
                                      </p:cBhvr>
                                      <p:to>
                                        <p:strVal val="visible"/>
                                      </p:to>
                                    </p:set>
                                    <p:animEffect transition="in" filter="wipe(down)">
                                      <p:cBhvr>
                                        <p:cTn id="104" dur="500"/>
                                        <p:tgtEl>
                                          <p:spTgt spid="45067"/>
                                        </p:tgtEl>
                                      </p:cBhvr>
                                    </p:animEffect>
                                  </p:childTnLst>
                                </p:cTn>
                              </p:par>
                            </p:childTnLst>
                          </p:cTn>
                        </p:par>
                        <p:par>
                          <p:cTn id="105" fill="hold">
                            <p:stCondLst>
                              <p:cond delay="16500"/>
                            </p:stCondLst>
                            <p:childTnLst>
                              <p:par>
                                <p:cTn id="106" presetID="12" presetClass="entr" presetSubtype="4" fill="hold" grpId="0" nodeType="afterEffect">
                                  <p:stCondLst>
                                    <p:cond delay="0"/>
                                  </p:stCondLst>
                                  <p:childTnLst>
                                    <p:set>
                                      <p:cBhvr>
                                        <p:cTn id="107" dur="1" fill="hold">
                                          <p:stCondLst>
                                            <p:cond delay="0"/>
                                          </p:stCondLst>
                                        </p:cTn>
                                        <p:tgtEl>
                                          <p:spTgt spid="45068"/>
                                        </p:tgtEl>
                                        <p:attrNameLst>
                                          <p:attrName>style.visibility</p:attrName>
                                        </p:attrNameLst>
                                      </p:cBhvr>
                                      <p:to>
                                        <p:strVal val="visible"/>
                                      </p:to>
                                    </p:set>
                                    <p:animEffect transition="in" filter="slide(fromBottom)">
                                      <p:cBhvr>
                                        <p:cTn id="108" dur="500"/>
                                        <p:tgtEl>
                                          <p:spTgt spid="45068"/>
                                        </p:tgtEl>
                                      </p:cBhvr>
                                    </p:animEffect>
                                  </p:childTnLst>
                                </p:cTn>
                              </p:par>
                            </p:childTnLst>
                          </p:cTn>
                        </p:par>
                        <p:par>
                          <p:cTn id="109" fill="hold">
                            <p:stCondLst>
                              <p:cond delay="17000"/>
                            </p:stCondLst>
                            <p:childTnLst>
                              <p:par>
                                <p:cTn id="110" presetID="2" presetClass="entr" presetSubtype="4" fill="hold" nodeType="afterEffect">
                                  <p:stCondLst>
                                    <p:cond delay="0"/>
                                  </p:stCondLst>
                                  <p:childTnLst>
                                    <p:set>
                                      <p:cBhvr>
                                        <p:cTn id="111" dur="1" fill="hold">
                                          <p:stCondLst>
                                            <p:cond delay="0"/>
                                          </p:stCondLst>
                                        </p:cTn>
                                        <p:tgtEl>
                                          <p:spTgt spid="4"/>
                                        </p:tgtEl>
                                        <p:attrNameLst>
                                          <p:attrName>style.visibility</p:attrName>
                                        </p:attrNameLst>
                                      </p:cBhvr>
                                      <p:to>
                                        <p:strVal val="visible"/>
                                      </p:to>
                                    </p:set>
                                    <p:anim calcmode="lin" valueType="num">
                                      <p:cBhvr additive="base">
                                        <p:cTn id="112" dur="500" fill="hold"/>
                                        <p:tgtEl>
                                          <p:spTgt spid="4"/>
                                        </p:tgtEl>
                                        <p:attrNameLst>
                                          <p:attrName>ppt_x</p:attrName>
                                        </p:attrNameLst>
                                      </p:cBhvr>
                                      <p:tavLst>
                                        <p:tav tm="0">
                                          <p:val>
                                            <p:strVal val="#ppt_x"/>
                                          </p:val>
                                        </p:tav>
                                        <p:tav tm="100000">
                                          <p:val>
                                            <p:strVal val="#ppt_x"/>
                                          </p:val>
                                        </p:tav>
                                      </p:tavLst>
                                    </p:anim>
                                    <p:anim calcmode="lin" valueType="num">
                                      <p:cBhvr additive="base">
                                        <p:cTn id="113" dur="500" fill="hold"/>
                                        <p:tgtEl>
                                          <p:spTgt spid="4"/>
                                        </p:tgtEl>
                                        <p:attrNameLst>
                                          <p:attrName>ppt_y</p:attrName>
                                        </p:attrNameLst>
                                      </p:cBhvr>
                                      <p:tavLst>
                                        <p:tav tm="0">
                                          <p:val>
                                            <p:strVal val="1+#ppt_h/2"/>
                                          </p:val>
                                        </p:tav>
                                        <p:tav tm="100000">
                                          <p:val>
                                            <p:strVal val="#ppt_y"/>
                                          </p:val>
                                        </p:tav>
                                      </p:tavLst>
                                    </p:anim>
                                  </p:childTnLst>
                                </p:cTn>
                              </p:par>
                            </p:childTnLst>
                          </p:cTn>
                        </p:par>
                        <p:par>
                          <p:cTn id="114" fill="hold">
                            <p:stCondLst>
                              <p:cond delay="17500"/>
                            </p:stCondLst>
                            <p:childTnLst>
                              <p:par>
                                <p:cTn id="115" presetID="2" presetClass="entr" presetSubtype="4" fill="hold" nodeType="afterEffect">
                                  <p:stCondLst>
                                    <p:cond delay="0"/>
                                  </p:stCondLst>
                                  <p:childTnLst>
                                    <p:set>
                                      <p:cBhvr>
                                        <p:cTn id="116" dur="1" fill="hold">
                                          <p:stCondLst>
                                            <p:cond delay="0"/>
                                          </p:stCondLst>
                                        </p:cTn>
                                        <p:tgtEl>
                                          <p:spTgt spid="6"/>
                                        </p:tgtEl>
                                        <p:attrNameLst>
                                          <p:attrName>style.visibility</p:attrName>
                                        </p:attrNameLst>
                                      </p:cBhvr>
                                      <p:to>
                                        <p:strVal val="visible"/>
                                      </p:to>
                                    </p:set>
                                    <p:anim calcmode="lin" valueType="num">
                                      <p:cBhvr additive="base">
                                        <p:cTn id="117" dur="500" fill="hold"/>
                                        <p:tgtEl>
                                          <p:spTgt spid="6"/>
                                        </p:tgtEl>
                                        <p:attrNameLst>
                                          <p:attrName>ppt_x</p:attrName>
                                        </p:attrNameLst>
                                      </p:cBhvr>
                                      <p:tavLst>
                                        <p:tav tm="0">
                                          <p:val>
                                            <p:strVal val="#ppt_x"/>
                                          </p:val>
                                        </p:tav>
                                        <p:tav tm="100000">
                                          <p:val>
                                            <p:strVal val="#ppt_x"/>
                                          </p:val>
                                        </p:tav>
                                      </p:tavLst>
                                    </p:anim>
                                    <p:anim calcmode="lin" valueType="num">
                                      <p:cBhvr additive="base">
                                        <p:cTn id="118" dur="500" fill="hold"/>
                                        <p:tgtEl>
                                          <p:spTgt spid="6"/>
                                        </p:tgtEl>
                                        <p:attrNameLst>
                                          <p:attrName>ppt_y</p:attrName>
                                        </p:attrNameLst>
                                      </p:cBhvr>
                                      <p:tavLst>
                                        <p:tav tm="0">
                                          <p:val>
                                            <p:strVal val="1+#ppt_h/2"/>
                                          </p:val>
                                        </p:tav>
                                        <p:tav tm="100000">
                                          <p:val>
                                            <p:strVal val="#ppt_y"/>
                                          </p:val>
                                        </p:tav>
                                      </p:tavLst>
                                    </p:anim>
                                  </p:childTnLst>
                                </p:cTn>
                              </p:par>
                            </p:childTnLst>
                          </p:cTn>
                        </p:par>
                        <p:par>
                          <p:cTn id="119" fill="hold">
                            <p:stCondLst>
                              <p:cond delay="18000"/>
                            </p:stCondLst>
                            <p:childTnLst>
                              <p:par>
                                <p:cTn id="120" presetID="5" presetClass="entr" presetSubtype="10" fill="hold" grpId="0" nodeType="afterEffect">
                                  <p:stCondLst>
                                    <p:cond delay="0"/>
                                  </p:stCondLst>
                                  <p:childTnLst>
                                    <p:set>
                                      <p:cBhvr>
                                        <p:cTn id="121" dur="1" fill="hold">
                                          <p:stCondLst>
                                            <p:cond delay="0"/>
                                          </p:stCondLst>
                                        </p:cTn>
                                        <p:tgtEl>
                                          <p:spTgt spid="45069"/>
                                        </p:tgtEl>
                                        <p:attrNameLst>
                                          <p:attrName>style.visibility</p:attrName>
                                        </p:attrNameLst>
                                      </p:cBhvr>
                                      <p:to>
                                        <p:strVal val="visible"/>
                                      </p:to>
                                    </p:set>
                                    <p:animEffect transition="in" filter="checkerboard(across)">
                                      <p:cBhvr>
                                        <p:cTn id="122" dur="500"/>
                                        <p:tgtEl>
                                          <p:spTgt spid="45069"/>
                                        </p:tgtEl>
                                      </p:cBhvr>
                                    </p:animEffect>
                                  </p:childTnLst>
                                </p:cTn>
                              </p:par>
                            </p:childTnLst>
                          </p:cTn>
                        </p:par>
                        <p:par>
                          <p:cTn id="123" fill="hold">
                            <p:stCondLst>
                              <p:cond delay="18500"/>
                            </p:stCondLst>
                            <p:childTnLst>
                              <p:par>
                                <p:cTn id="124" presetID="14" presetClass="entr" presetSubtype="10" fill="hold" grpId="0" nodeType="afterEffect">
                                  <p:stCondLst>
                                    <p:cond delay="0"/>
                                  </p:stCondLst>
                                  <p:childTnLst>
                                    <p:set>
                                      <p:cBhvr>
                                        <p:cTn id="125" dur="1" fill="hold">
                                          <p:stCondLst>
                                            <p:cond delay="0"/>
                                          </p:stCondLst>
                                        </p:cTn>
                                        <p:tgtEl>
                                          <p:spTgt spid="45070"/>
                                        </p:tgtEl>
                                        <p:attrNameLst>
                                          <p:attrName>style.visibility</p:attrName>
                                        </p:attrNameLst>
                                      </p:cBhvr>
                                      <p:to>
                                        <p:strVal val="visible"/>
                                      </p:to>
                                    </p:set>
                                    <p:animEffect transition="in" filter="randombar(horizontal)">
                                      <p:cBhvr>
                                        <p:cTn id="126" dur="500"/>
                                        <p:tgtEl>
                                          <p:spTgt spid="45070"/>
                                        </p:tgtEl>
                                      </p:cBhvr>
                                    </p:animEffect>
                                  </p:childTnLst>
                                </p:cTn>
                              </p:par>
                            </p:childTnLst>
                          </p:cTn>
                        </p:par>
                        <p:par>
                          <p:cTn id="127" fill="hold">
                            <p:stCondLst>
                              <p:cond delay="19000"/>
                            </p:stCondLst>
                            <p:childTnLst>
                              <p:par>
                                <p:cTn id="128" presetID="9" presetClass="entr" presetSubtype="0" fill="hold" grpId="0" nodeType="afterEffect">
                                  <p:stCondLst>
                                    <p:cond delay="0"/>
                                  </p:stCondLst>
                                  <p:childTnLst>
                                    <p:set>
                                      <p:cBhvr>
                                        <p:cTn id="129" dur="1" fill="hold">
                                          <p:stCondLst>
                                            <p:cond delay="0"/>
                                          </p:stCondLst>
                                        </p:cTn>
                                        <p:tgtEl>
                                          <p:spTgt spid="45071"/>
                                        </p:tgtEl>
                                        <p:attrNameLst>
                                          <p:attrName>style.visibility</p:attrName>
                                        </p:attrNameLst>
                                      </p:cBhvr>
                                      <p:to>
                                        <p:strVal val="visible"/>
                                      </p:to>
                                    </p:set>
                                    <p:animEffect transition="in" filter="dissolve">
                                      <p:cBhvr>
                                        <p:cTn id="130" dur="500"/>
                                        <p:tgtEl>
                                          <p:spTgt spid="45071"/>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131" fill="hold" display="0">
                  <p:stCondLst>
                    <p:cond delay="indefinite"/>
                  </p:stCondLst>
                  <p:endCondLst>
                    <p:cond evt="onNext" delay="0">
                      <p:tgtEl>
                        <p:sldTgt/>
                      </p:tgtEl>
                    </p:cond>
                    <p:cond evt="onPrev" delay="0">
                      <p:tgtEl>
                        <p:sldTgt/>
                      </p:tgtEl>
                    </p:cond>
                    <p:cond evt="onStopAudio" delay="0">
                      <p:tgtEl>
                        <p:sldTgt/>
                      </p:tgtEl>
                    </p:cond>
                  </p:endCondLst>
                </p:cTn>
                <p:tgtEl>
                  <p:spTgt spid="45104"/>
                </p:tgtEl>
              </p:cMediaNode>
            </p:audio>
          </p:childTnLst>
        </p:cTn>
      </p:par>
    </p:tnLst>
    <p:bldLst>
      <p:bldP spid="45058" grpId="0"/>
      <p:bldP spid="45060" grpId="0" animBg="1"/>
      <p:bldP spid="45061" grpId="0" animBg="1"/>
      <p:bldP spid="45062" grpId="0" animBg="1"/>
      <p:bldP spid="45063" grpId="0" animBg="1"/>
      <p:bldP spid="45064" grpId="0" animBg="1"/>
      <p:bldP spid="45065" grpId="0" animBg="1"/>
      <p:bldP spid="45066" grpId="0" animBg="1"/>
      <p:bldP spid="45067" grpId="0" animBg="1"/>
      <p:bldP spid="45068" grpId="0" animBg="1"/>
      <p:bldP spid="45069" grpId="0" animBg="1"/>
      <p:bldP spid="45070" grpId="0" animBg="1"/>
      <p:bldP spid="45071" grpId="0" animBg="1"/>
      <p:bldP spid="45072" grpId="0" animBg="1"/>
      <p:bldP spid="45102"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90114" name="标题 90113"/>
          <p:cNvSpPr>
            <a:spLocks noGrp="1"/>
          </p:cNvSpPr>
          <p:nvPr>
            <p:ph type="title"/>
          </p:nvPr>
        </p:nvSpPr>
        <p:spPr>
          <a:xfrm>
            <a:off x="468313" y="549275"/>
            <a:ext cx="8229600" cy="1143000"/>
          </a:xfrm>
        </p:spPr>
        <p:txBody>
          <a:bodyPr anchor="ctr"/>
          <a:p>
            <a:r>
              <a:rPr lang="zh-CN" altLang="en-US" dirty="0"/>
              <a:t>党小组主要任务</a:t>
            </a:r>
            <a:endParaRPr lang="zh-CN" altLang="en-US" dirty="0"/>
          </a:p>
        </p:txBody>
      </p:sp>
      <p:sp>
        <p:nvSpPr>
          <p:cNvPr id="90115" name="文本占位符 90114"/>
          <p:cNvSpPr>
            <a:spLocks noGrp="1"/>
          </p:cNvSpPr>
          <p:nvPr>
            <p:ph type="body" idx="1"/>
          </p:nvPr>
        </p:nvSpPr>
        <p:spPr/>
        <p:txBody>
          <a:bodyPr/>
          <a:p>
            <a:r>
              <a:rPr lang="en-US" altLang="zh-CN" sz="2400"/>
              <a:t>1</a:t>
            </a:r>
            <a:r>
              <a:rPr lang="zh-CN" altLang="en-US" sz="2400" dirty="0"/>
              <a:t>、按照实际情况，分配每个党员以一定的任务，具体的组织党员去实现支部的决议。</a:t>
            </a:r>
            <a:endParaRPr lang="zh-CN" altLang="en-US" sz="2400" dirty="0"/>
          </a:p>
          <a:p>
            <a:r>
              <a:rPr lang="en-US" altLang="zh-CN" sz="2400"/>
              <a:t>2</a:t>
            </a:r>
            <a:r>
              <a:rPr lang="zh-CN" altLang="en-US" sz="2400" dirty="0"/>
              <a:t>、组织党员学习马列主义、毛泽东思想</a:t>
            </a:r>
            <a:r>
              <a:rPr lang="zh-CN" altLang="en-US" sz="2400" dirty="0">
                <a:sym typeface="+mn-ea"/>
              </a:rPr>
              <a:t>、</a:t>
            </a:r>
            <a:r>
              <a:rPr lang="zh-CN" altLang="en-US" sz="2400" dirty="0"/>
              <a:t>邓小平理论</a:t>
            </a:r>
            <a:r>
              <a:rPr lang="zh-CN" altLang="en-US" sz="2400" dirty="0">
                <a:sym typeface="+mn-ea"/>
              </a:rPr>
              <a:t>、习总书记系列重要讲话精神</a:t>
            </a:r>
            <a:r>
              <a:rPr lang="zh-CN" altLang="en-US" sz="2400" dirty="0"/>
              <a:t>；学习党的基础知识、时事政策和科学文化知识，开展好</a:t>
            </a:r>
            <a:r>
              <a:rPr lang="en-US" altLang="zh-CN" sz="2400" dirty="0"/>
              <a:t>“</a:t>
            </a:r>
            <a:r>
              <a:rPr lang="zh-CN" altLang="en-US" sz="2400" dirty="0"/>
              <a:t>两学一做</a:t>
            </a:r>
            <a:r>
              <a:rPr lang="en-US" altLang="zh-CN" sz="2400" dirty="0"/>
              <a:t>”</a:t>
            </a:r>
            <a:r>
              <a:rPr lang="zh-CN" altLang="en-US" sz="2400" dirty="0"/>
              <a:t>专题教育。</a:t>
            </a:r>
            <a:endParaRPr lang="zh-CN" altLang="en-US" sz="2400" dirty="0"/>
          </a:p>
          <a:p>
            <a:r>
              <a:rPr lang="en-US" altLang="zh-CN" sz="2400"/>
              <a:t>3</a:t>
            </a:r>
            <a:r>
              <a:rPr lang="zh-CN" altLang="en-US" sz="2400" dirty="0"/>
              <a:t>、定期召开党小组生活会，开展批评与自我批评；组织、督促党员按时参加党的各种活动，按时收缴党费。</a:t>
            </a:r>
            <a:endParaRPr lang="zh-CN" altLang="en-US" sz="2400" dirty="0"/>
          </a:p>
          <a:p>
            <a:r>
              <a:rPr lang="en-US" altLang="zh-CN" sz="2400"/>
              <a:t>4</a:t>
            </a:r>
            <a:r>
              <a:rPr lang="zh-CN" altLang="en-US" sz="2400" dirty="0"/>
              <a:t>、组织党员在群众中宣传党的政策和决议，做群众的思想政治工作，经常向支部委员会反应群众的意见和要求，关心群众的物质文化生活。</a:t>
            </a:r>
            <a:endParaRPr lang="zh-CN" altLang="en-US" sz="2400" dirty="0"/>
          </a:p>
          <a:p>
            <a:r>
              <a:rPr lang="en-US" altLang="zh-CN" sz="2400"/>
              <a:t>5</a:t>
            </a:r>
            <a:r>
              <a:rPr lang="zh-CN" altLang="en-US" sz="2400" dirty="0"/>
              <a:t>、协助支部做好党员鉴定，培养入党积极分子，接收新党员和做好预备党员的教育、考察和转正工作。</a:t>
            </a:r>
            <a:endParaRPr lang="zh-CN" altLang="en-US" sz="2400" dirty="0"/>
          </a:p>
          <a:p>
            <a:endParaRPr lang="zh-CN" altLang="en-US" sz="2400" dirty="0"/>
          </a:p>
        </p:txBody>
      </p:sp>
    </p:spTree>
  </p:cSld>
  <p:clrMapOvr>
    <a:masterClrMapping/>
  </p:clrMapOv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7106" name="Rectangle 2"/>
          <p:cNvSpPr>
            <a:spLocks noGrp="1"/>
          </p:cNvSpPr>
          <p:nvPr>
            <p:ph type="body"/>
          </p:nvPr>
        </p:nvSpPr>
        <p:spPr>
          <a:xfrm>
            <a:off x="238125" y="2144713"/>
            <a:ext cx="8221663" cy="4105275"/>
          </a:xfrm>
        </p:spPr>
        <p:txBody>
          <a:bodyPr vert="horz" wrap="square" lIns="91440" tIns="45720" rIns="91440" bIns="45720" anchor="t"/>
          <a:p>
            <a:pPr eaLnBrk="1" hangingPunct="1">
              <a:lnSpc>
                <a:spcPct val="115000"/>
              </a:lnSpc>
              <a:spcBef>
                <a:spcPct val="0"/>
              </a:spcBef>
              <a:buNone/>
            </a:pPr>
            <a:r>
              <a:rPr lang="en-US" altLang="zh-CN" sz="2400">
                <a:latin typeface="楷体_GB2312" pitchFamily="49" charset="-122"/>
                <a:ea typeface="楷体_GB2312" pitchFamily="49" charset="-122"/>
              </a:rPr>
              <a:t>     </a:t>
            </a:r>
            <a:r>
              <a:rPr lang="en-US" altLang="zh-CN" sz="2000" b="1">
                <a:latin typeface="楷体_GB2312" pitchFamily="49" charset="-122"/>
                <a:ea typeface="楷体_GB2312" pitchFamily="49" charset="-122"/>
              </a:rPr>
              <a:t>1</a:t>
            </a:r>
            <a:r>
              <a:rPr lang="zh-CN" altLang="en-US" sz="2000" b="1" dirty="0">
                <a:latin typeface="楷体_GB2312" pitchFamily="49" charset="-122"/>
                <a:ea typeface="楷体_GB2312" pitchFamily="49" charset="-122"/>
              </a:rPr>
              <a:t>、党小组会内容主要包括思想、学习、工作情况汇报，讨论党务工作，开展批评与自我批评，分析群众思想等。</a:t>
            </a:r>
            <a:endParaRPr lang="zh-CN" altLang="en-US" sz="2000" b="1" dirty="0">
              <a:latin typeface="楷体_GB2312" pitchFamily="49" charset="-122"/>
              <a:ea typeface="楷体_GB2312" pitchFamily="49" charset="-122"/>
            </a:endParaRPr>
          </a:p>
          <a:p>
            <a:pPr eaLnBrk="1" hangingPunct="1">
              <a:lnSpc>
                <a:spcPct val="115000"/>
              </a:lnSpc>
              <a:spcBef>
                <a:spcPct val="0"/>
              </a:spcBef>
              <a:buNone/>
            </a:pPr>
            <a:r>
              <a:rPr lang="zh-CN" altLang="en-US" sz="2000" b="1" dirty="0">
                <a:latin typeface="楷体_GB2312" pitchFamily="49" charset="-122"/>
                <a:ea typeface="楷体_GB2312" pitchFamily="49" charset="-122"/>
              </a:rPr>
              <a:t>      </a:t>
            </a:r>
            <a:r>
              <a:rPr lang="en-US" altLang="zh-CN" sz="2000" b="1">
                <a:latin typeface="楷体_GB2312" pitchFamily="49" charset="-122"/>
                <a:ea typeface="楷体_GB2312" pitchFamily="49" charset="-122"/>
              </a:rPr>
              <a:t>2</a:t>
            </a:r>
            <a:r>
              <a:rPr lang="zh-CN" altLang="en-US" sz="2000" b="1" dirty="0">
                <a:latin typeface="楷体_GB2312" pitchFamily="49" charset="-122"/>
                <a:ea typeface="楷体_GB2312" pitchFamily="49" charset="-122"/>
              </a:rPr>
              <a:t>、中心要突出。一次小组会一般安排一个中心议题，不能没有重点，泛泛而谈。</a:t>
            </a:r>
            <a:endParaRPr lang="zh-CN" altLang="en-US" sz="2000" b="1" dirty="0">
              <a:latin typeface="楷体_GB2312" pitchFamily="49" charset="-122"/>
              <a:ea typeface="楷体_GB2312" pitchFamily="49" charset="-122"/>
            </a:endParaRPr>
          </a:p>
          <a:p>
            <a:pPr eaLnBrk="1" hangingPunct="1">
              <a:lnSpc>
                <a:spcPct val="115000"/>
              </a:lnSpc>
              <a:spcBef>
                <a:spcPct val="0"/>
              </a:spcBef>
              <a:buNone/>
            </a:pPr>
            <a:r>
              <a:rPr lang="zh-CN" altLang="en-US" sz="2000" b="1" dirty="0">
                <a:latin typeface="楷体_GB2312" pitchFamily="49" charset="-122"/>
                <a:ea typeface="楷体_GB2312" pitchFamily="49" charset="-122"/>
              </a:rPr>
              <a:t>      </a:t>
            </a:r>
            <a:r>
              <a:rPr lang="en-US" altLang="zh-CN" sz="2000" b="1">
                <a:latin typeface="楷体_GB2312" pitchFamily="49" charset="-122"/>
                <a:ea typeface="楷体_GB2312" pitchFamily="49" charset="-122"/>
              </a:rPr>
              <a:t>3</a:t>
            </a:r>
            <a:r>
              <a:rPr lang="zh-CN" altLang="en-US" sz="2000" b="1" dirty="0">
                <a:latin typeface="楷体_GB2312" pitchFamily="49" charset="-122"/>
                <a:ea typeface="楷体_GB2312" pitchFamily="49" charset="-122"/>
              </a:rPr>
              <a:t>、目的要明确。党小组会应以解决党员思想认识为主要议题，要就事论理，达到沟通思想、提高认识、加强团结的目的。</a:t>
            </a:r>
            <a:endParaRPr lang="zh-CN" altLang="en-US" sz="2000" b="1" dirty="0">
              <a:latin typeface="楷体_GB2312" pitchFamily="49" charset="-122"/>
              <a:ea typeface="楷体_GB2312" pitchFamily="49" charset="-122"/>
            </a:endParaRPr>
          </a:p>
          <a:p>
            <a:pPr eaLnBrk="1" hangingPunct="1">
              <a:lnSpc>
                <a:spcPct val="115000"/>
              </a:lnSpc>
              <a:spcBef>
                <a:spcPct val="0"/>
              </a:spcBef>
              <a:buNone/>
            </a:pPr>
            <a:r>
              <a:rPr lang="zh-CN" altLang="en-US" sz="2000" b="1" dirty="0">
                <a:latin typeface="楷体_GB2312" pitchFamily="49" charset="-122"/>
                <a:ea typeface="楷体_GB2312" pitchFamily="49" charset="-122"/>
              </a:rPr>
              <a:t>      </a:t>
            </a:r>
            <a:r>
              <a:rPr lang="en-US" altLang="zh-CN" sz="2000" b="1">
                <a:latin typeface="楷体_GB2312" pitchFamily="49" charset="-122"/>
                <a:ea typeface="楷体_GB2312" pitchFamily="49" charset="-122"/>
              </a:rPr>
              <a:t>4</a:t>
            </a:r>
            <a:r>
              <a:rPr lang="zh-CN" altLang="en-US" sz="2000" b="1" dirty="0">
                <a:latin typeface="楷体_GB2312" pitchFamily="49" charset="-122"/>
                <a:ea typeface="楷体_GB2312" pitchFamily="49" charset="-122"/>
              </a:rPr>
              <a:t>、措施要得力。对要解决和纠正的问题，要提出切实可行的办法，并用一定组织形式监督落实。</a:t>
            </a:r>
            <a:endParaRPr lang="zh-CN" altLang="en-US" sz="2000" b="1" dirty="0">
              <a:latin typeface="楷体_GB2312" pitchFamily="49" charset="-122"/>
              <a:ea typeface="楷体_GB2312" pitchFamily="49" charset="-122"/>
            </a:endParaRPr>
          </a:p>
          <a:p>
            <a:pPr eaLnBrk="1" hangingPunct="1">
              <a:lnSpc>
                <a:spcPct val="115000"/>
              </a:lnSpc>
              <a:spcBef>
                <a:spcPct val="0"/>
              </a:spcBef>
              <a:buNone/>
            </a:pPr>
            <a:r>
              <a:rPr lang="zh-CN" altLang="en-US" sz="2000" b="1" dirty="0">
                <a:latin typeface="楷体_GB2312" pitchFamily="49" charset="-122"/>
                <a:ea typeface="楷体_GB2312" pitchFamily="49" charset="-122"/>
              </a:rPr>
              <a:t>      </a:t>
            </a:r>
            <a:r>
              <a:rPr lang="en-US" altLang="zh-CN" sz="2000" b="1">
                <a:latin typeface="楷体_GB2312" pitchFamily="49" charset="-122"/>
                <a:ea typeface="楷体_GB2312" pitchFamily="49" charset="-122"/>
              </a:rPr>
              <a:t>5</a:t>
            </a:r>
            <a:r>
              <a:rPr lang="zh-CN" altLang="en-US" sz="2000" b="1" dirty="0">
                <a:latin typeface="楷体_GB2312" pitchFamily="49" charset="-122"/>
                <a:ea typeface="楷体_GB2312" pitchFamily="49" charset="-122"/>
              </a:rPr>
              <a:t>、汇报要及时。对党小组未能解决的问题，以及对支部布置工作的落实情况，要及时报告党支部，对党员的意见或建议要如实及时汇报。</a:t>
            </a:r>
            <a:endParaRPr lang="zh-CN" altLang="en-US" sz="2000" b="1" dirty="0">
              <a:latin typeface="楷体_GB2312" pitchFamily="49" charset="-122"/>
              <a:ea typeface="楷体_GB2312" pitchFamily="49" charset="-122"/>
            </a:endParaRPr>
          </a:p>
        </p:txBody>
      </p:sp>
      <p:sp>
        <p:nvSpPr>
          <p:cNvPr id="47107" name="Rectangle 3"/>
          <p:cNvSpPr>
            <a:spLocks noGrp="1"/>
          </p:cNvSpPr>
          <p:nvPr>
            <p:ph type="title"/>
          </p:nvPr>
        </p:nvSpPr>
        <p:spPr>
          <a:xfrm>
            <a:off x="468313" y="1196975"/>
            <a:ext cx="8229600" cy="611188"/>
          </a:xfrm>
        </p:spPr>
        <p:txBody>
          <a:bodyPr vert="horz" wrap="square" lIns="91440" tIns="45720" rIns="91440" bIns="45720" anchor="ctr"/>
          <a:p>
            <a:pPr eaLnBrk="1" hangingPunct="1"/>
            <a:r>
              <a:rPr lang="zh-CN" altLang="en-US" sz="3200" b="1" dirty="0">
                <a:solidFill>
                  <a:srgbClr val="FF3300"/>
                </a:solidFill>
                <a:ea typeface="华文中宋" panose="02010600040101010101" charset="-122"/>
              </a:rPr>
              <a:t>党小组会</a:t>
            </a:r>
            <a:r>
              <a:rPr lang="zh-CN" altLang="en-US" sz="3200" b="1" dirty="0">
                <a:solidFill>
                  <a:srgbClr val="FF0000"/>
                </a:solidFill>
                <a:ea typeface="华文中宋" panose="02010600040101010101" charset="-122"/>
              </a:rPr>
              <a:t>应注意的问题</a:t>
            </a:r>
            <a:endParaRPr lang="zh-CN" altLang="en-US" sz="3200" b="1" dirty="0">
              <a:solidFill>
                <a:srgbClr val="FF0000"/>
              </a:solidFill>
              <a:ea typeface="华文中宋" panose="02010600040101010101" charset="-122"/>
            </a:endParaRPr>
          </a:p>
        </p:txBody>
      </p:sp>
      <p:pic>
        <p:nvPicPr>
          <p:cNvPr id="47108" name="9.wav">
            <a:hlinkClick r:id="" action="ppaction://media"/>
          </p:cNvPr>
          <p:cNvPicPr>
            <a:picLocks noRot="1" noChangeAspect="1"/>
          </p:cNvPicPr>
          <p:nvPr>
            <a:audioFile r:link="rId1"/>
            <p:extLst>
              <p:ext uri="{DAA4B4D4-6D71-4841-9C94-3DE7FCFB9230}">
                <p14:media xmlns:p14="http://schemas.microsoft.com/office/powerpoint/2010/main" r:link="rId2"/>
              </p:ext>
            </p:extLst>
          </p:nvPr>
        </p:nvPicPr>
        <p:blipFill>
          <a:blip r:embed="rId3"/>
          <a:stretch>
            <a:fillRect/>
          </a:stretch>
        </p:blipFill>
        <p:spPr>
          <a:xfrm>
            <a:off x="8839200" y="6324600"/>
            <a:ext cx="304800" cy="304800"/>
          </a:xfrm>
          <a:prstGeom prst="rect">
            <a:avLst/>
          </a:prstGeom>
          <a:noFill/>
          <a:ln w="9525">
            <a:noFill/>
          </a:ln>
        </p:spPr>
      </p:pic>
      <p:grpSp>
        <p:nvGrpSpPr>
          <p:cNvPr id="77829" name="Group 5"/>
          <p:cNvGrpSpPr/>
          <p:nvPr/>
        </p:nvGrpSpPr>
        <p:grpSpPr>
          <a:xfrm>
            <a:off x="228600" y="6477000"/>
            <a:ext cx="838200" cy="152400"/>
            <a:chOff x="144" y="4080"/>
            <a:chExt cx="528" cy="96"/>
          </a:xfrm>
        </p:grpSpPr>
        <p:sp>
          <p:nvSpPr>
            <p:cNvPr id="77830" name="AutoShape 6">
              <a:hlinkClick r:id="" action="ppaction://noaction"/>
            </p:cNvPr>
            <p:cNvSpPr/>
            <p:nvPr/>
          </p:nvSpPr>
          <p:spPr>
            <a:xfrm>
              <a:off x="336" y="4080"/>
              <a:ext cx="144" cy="96"/>
            </a:xfrm>
            <a:prstGeom prst="actionButtonDocument">
              <a:avLst/>
            </a:prstGeom>
            <a:solidFill>
              <a:schemeClr val="accent1"/>
            </a:solidFill>
            <a:ln w="12700">
              <a:noFill/>
            </a:ln>
          </p:spPr>
          <p:txBody>
            <a:bodyPr wrap="none" anchor="ctr"/>
            <a:p>
              <a:endParaRPr lang="zh-CN" altLang="en-US" dirty="0">
                <a:latin typeface="Arial" panose="020B0604020202020204" pitchFamily="34" charset="0"/>
              </a:endParaRPr>
            </a:p>
          </p:txBody>
        </p:sp>
        <p:sp>
          <p:nvSpPr>
            <p:cNvPr id="77831" name="AutoShape 7">
              <a:hlinkClick r:id="" action="ppaction://hlinkshowjump?jump=previousslide"/>
            </p:cNvPr>
            <p:cNvSpPr/>
            <p:nvPr/>
          </p:nvSpPr>
          <p:spPr>
            <a:xfrm>
              <a:off x="144" y="4080"/>
              <a:ext cx="144" cy="96"/>
            </a:xfrm>
            <a:prstGeom prst="actionButtonBeginning">
              <a:avLst/>
            </a:prstGeom>
            <a:solidFill>
              <a:schemeClr val="accent1"/>
            </a:solidFill>
            <a:ln w="12700">
              <a:noFill/>
            </a:ln>
          </p:spPr>
          <p:txBody>
            <a:bodyPr wrap="none" anchor="ctr"/>
            <a:p>
              <a:endParaRPr lang="zh-CN" altLang="en-US" dirty="0">
                <a:latin typeface="Arial" panose="020B0604020202020204" pitchFamily="34" charset="0"/>
              </a:endParaRPr>
            </a:p>
          </p:txBody>
        </p:sp>
        <p:sp>
          <p:nvSpPr>
            <p:cNvPr id="77832" name="AutoShape 8">
              <a:hlinkClick r:id="" action="ppaction://hlinkshowjump?jump=nextslide"/>
            </p:cNvPr>
            <p:cNvSpPr/>
            <p:nvPr/>
          </p:nvSpPr>
          <p:spPr>
            <a:xfrm>
              <a:off x="528" y="4080"/>
              <a:ext cx="144" cy="96"/>
            </a:xfrm>
            <a:prstGeom prst="actionButtonEnd">
              <a:avLst/>
            </a:prstGeom>
            <a:solidFill>
              <a:schemeClr val="accent1"/>
            </a:solidFill>
            <a:ln w="12700">
              <a:noFill/>
            </a:ln>
          </p:spPr>
          <p:txBody>
            <a:bodyPr wrap="none" anchor="ctr"/>
            <a:p>
              <a:endParaRPr lang="zh-CN" altLang="en-US" dirty="0">
                <a:latin typeface="Arial" panose="020B0604020202020204" pitchFamily="34" charset="0"/>
              </a:endParaRPr>
            </a:p>
          </p:txBody>
        </p:sp>
      </p:gr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67383" fill="hold"/>
                                        <p:tgtEl>
                                          <p:spTgt spid="47108"/>
                                        </p:tgtEl>
                                      </p:cBhvr>
                                    </p:cmd>
                                  </p:childTnLst>
                                </p:cTn>
                              </p:par>
                              <p:par>
                                <p:cTn id="7" presetID="20" presetClass="entr" presetSubtype="0" fill="hold" grpId="0" nodeType="withEffect">
                                  <p:stCondLst>
                                    <p:cond delay="0"/>
                                  </p:stCondLst>
                                  <p:childTnLst>
                                    <p:set>
                                      <p:cBhvr>
                                        <p:cTn id="8" dur="1" fill="hold">
                                          <p:stCondLst>
                                            <p:cond delay="0"/>
                                          </p:stCondLst>
                                        </p:cTn>
                                        <p:tgtEl>
                                          <p:spTgt spid="47107"/>
                                        </p:tgtEl>
                                        <p:attrNameLst>
                                          <p:attrName>style.visibility</p:attrName>
                                        </p:attrNameLst>
                                      </p:cBhvr>
                                      <p:to>
                                        <p:strVal val="visible"/>
                                      </p:to>
                                    </p:set>
                                    <p:animEffect transition="in" filter="wedge">
                                      <p:cBhvr>
                                        <p:cTn id="9" dur="500"/>
                                        <p:tgtEl>
                                          <p:spTgt spid="47107"/>
                                        </p:tgtEl>
                                      </p:cBhvr>
                                    </p:animEffect>
                                  </p:childTnLst>
                                </p:cTn>
                              </p:par>
                              <p:par>
                                <p:cTn id="10" presetID="27" presetClass="entr" presetSubtype="0" fill="hold" grpId="0" nodeType="withEffect">
                                  <p:stCondLst>
                                    <p:cond delay="4000"/>
                                  </p:stCondLst>
                                  <p:iterate type="lt">
                                    <p:tmPct val="45000"/>
                                  </p:iterate>
                                  <p:childTnLst>
                                    <p:set>
                                      <p:cBhvr>
                                        <p:cTn id="11" dur="1" fill="hold">
                                          <p:stCondLst>
                                            <p:cond delay="0"/>
                                          </p:stCondLst>
                                        </p:cTn>
                                        <p:tgtEl>
                                          <p:spTgt spid="47106">
                                            <p:txEl>
                                              <p:charRg st="0" end="57"/>
                                            </p:txEl>
                                          </p:spTgt>
                                        </p:tgtEl>
                                        <p:attrNameLst>
                                          <p:attrName>style.visibility</p:attrName>
                                        </p:attrNameLst>
                                      </p:cBhvr>
                                      <p:to>
                                        <p:strVal val="visible"/>
                                      </p:to>
                                    </p:set>
                                    <p:anim calcmode="discrete" valueType="clr">
                                      <p:cBhvr override="childStyle">
                                        <p:cTn id="12" dur="500"/>
                                        <p:tgtEl>
                                          <p:spTgt spid="47106">
                                            <p:txEl>
                                              <p:charRg st="0" end="57"/>
                                            </p:txEl>
                                          </p:spTgt>
                                        </p:tgtEl>
                                        <p:attrNameLst>
                                          <p:attrName>style.color</p:attrName>
                                        </p:attrNameLst>
                                      </p:cBhvr>
                                      <p:tavLst>
                                        <p:tav tm="0">
                                          <p:val>
                                            <p:clrVal>
                                              <a:schemeClr val="tx2"/>
                                            </p:clrVal>
                                          </p:val>
                                        </p:tav>
                                        <p:tav tm="50000">
                                          <p:val>
                                            <p:clrVal>
                                              <a:schemeClr val="tx2"/>
                                            </p:clrVal>
                                          </p:val>
                                        </p:tav>
                                      </p:tavLst>
                                    </p:anim>
                                    <p:anim calcmode="discrete" valueType="clr">
                                      <p:cBhvr>
                                        <p:cTn id="13" dur="500"/>
                                        <p:tgtEl>
                                          <p:spTgt spid="47106">
                                            <p:txEl>
                                              <p:charRg st="0" end="57"/>
                                            </p:txEl>
                                          </p:spTgt>
                                        </p:tgtEl>
                                        <p:attrNameLst>
                                          <p:attrName>fillcolor</p:attrName>
                                        </p:attrNameLst>
                                      </p:cBhvr>
                                      <p:tavLst>
                                        <p:tav tm="0">
                                          <p:val>
                                            <p:clrVal>
                                              <a:schemeClr val="accent2"/>
                                            </p:clrVal>
                                          </p:val>
                                        </p:tav>
                                        <p:tav tm="50000">
                                          <p:val>
                                            <p:clrVal>
                                              <a:schemeClr val="hlink"/>
                                            </p:clrVal>
                                          </p:val>
                                        </p:tav>
                                      </p:tavLst>
                                    </p:anim>
                                    <p:set>
                                      <p:cBhvr>
                                        <p:cTn id="14" dur="500"/>
                                        <p:tgtEl>
                                          <p:spTgt spid="47106">
                                            <p:txEl>
                                              <p:charRg st="0" end="57"/>
                                            </p:txEl>
                                          </p:spTgt>
                                        </p:tgtEl>
                                        <p:attrNameLst>
                                          <p:attrName>fill.type</p:attrName>
                                        </p:attrNameLst>
                                      </p:cBhvr>
                                      <p:to>
                                        <p:strVal val="solid"/>
                                      </p:to>
                                    </p:set>
                                  </p:childTnLst>
                                </p:cTn>
                              </p:par>
                              <p:par>
                                <p:cTn id="15" presetID="27" presetClass="entr" presetSubtype="0" fill="hold" grpId="0" nodeType="withEffect">
                                  <p:stCondLst>
                                    <p:cond delay="16500"/>
                                  </p:stCondLst>
                                  <p:iterate type="lt">
                                    <p:tmPct val="45000"/>
                                  </p:iterate>
                                  <p:childTnLst>
                                    <p:set>
                                      <p:cBhvr>
                                        <p:cTn id="16" dur="1" fill="hold">
                                          <p:stCondLst>
                                            <p:cond delay="0"/>
                                          </p:stCondLst>
                                        </p:cTn>
                                        <p:tgtEl>
                                          <p:spTgt spid="47106">
                                            <p:txEl>
                                              <p:charRg st="57" end="100"/>
                                            </p:txEl>
                                          </p:spTgt>
                                        </p:tgtEl>
                                        <p:attrNameLst>
                                          <p:attrName>style.visibility</p:attrName>
                                        </p:attrNameLst>
                                      </p:cBhvr>
                                      <p:to>
                                        <p:strVal val="visible"/>
                                      </p:to>
                                    </p:set>
                                    <p:anim calcmode="discrete" valueType="clr">
                                      <p:cBhvr override="childStyle">
                                        <p:cTn id="17" dur="500"/>
                                        <p:tgtEl>
                                          <p:spTgt spid="47106">
                                            <p:txEl>
                                              <p:charRg st="57" end="100"/>
                                            </p:txEl>
                                          </p:spTgt>
                                        </p:tgtEl>
                                        <p:attrNameLst>
                                          <p:attrName>style.color</p:attrName>
                                        </p:attrNameLst>
                                      </p:cBhvr>
                                      <p:tavLst>
                                        <p:tav tm="0">
                                          <p:val>
                                            <p:clrVal>
                                              <a:schemeClr val="tx2"/>
                                            </p:clrVal>
                                          </p:val>
                                        </p:tav>
                                        <p:tav tm="50000">
                                          <p:val>
                                            <p:clrVal>
                                              <a:schemeClr val="tx2"/>
                                            </p:clrVal>
                                          </p:val>
                                        </p:tav>
                                      </p:tavLst>
                                    </p:anim>
                                    <p:anim calcmode="discrete" valueType="clr">
                                      <p:cBhvr>
                                        <p:cTn id="18" dur="500"/>
                                        <p:tgtEl>
                                          <p:spTgt spid="47106">
                                            <p:txEl>
                                              <p:charRg st="57" end="100"/>
                                            </p:txEl>
                                          </p:spTgt>
                                        </p:tgtEl>
                                        <p:attrNameLst>
                                          <p:attrName>fillcolor</p:attrName>
                                        </p:attrNameLst>
                                      </p:cBhvr>
                                      <p:tavLst>
                                        <p:tav tm="0">
                                          <p:val>
                                            <p:clrVal>
                                              <a:schemeClr val="accent2"/>
                                            </p:clrVal>
                                          </p:val>
                                        </p:tav>
                                        <p:tav tm="50000">
                                          <p:val>
                                            <p:clrVal>
                                              <a:schemeClr val="hlink"/>
                                            </p:clrVal>
                                          </p:val>
                                        </p:tav>
                                      </p:tavLst>
                                    </p:anim>
                                    <p:set>
                                      <p:cBhvr>
                                        <p:cTn id="19" dur="500"/>
                                        <p:tgtEl>
                                          <p:spTgt spid="47106">
                                            <p:txEl>
                                              <p:charRg st="57" end="100"/>
                                            </p:txEl>
                                          </p:spTgt>
                                        </p:tgtEl>
                                        <p:attrNameLst>
                                          <p:attrName>fill.type</p:attrName>
                                        </p:attrNameLst>
                                      </p:cBhvr>
                                      <p:to>
                                        <p:strVal val="solid"/>
                                      </p:to>
                                    </p:set>
                                  </p:childTnLst>
                                </p:cTn>
                              </p:par>
                              <p:par>
                                <p:cTn id="20" presetID="27" presetClass="entr" presetSubtype="0" fill="hold" grpId="0" nodeType="withEffect">
                                  <p:stCondLst>
                                    <p:cond delay="25900"/>
                                  </p:stCondLst>
                                  <p:iterate type="lt">
                                    <p:tmPct val="45000"/>
                                  </p:iterate>
                                  <p:childTnLst>
                                    <p:set>
                                      <p:cBhvr>
                                        <p:cTn id="21" dur="1" fill="hold">
                                          <p:stCondLst>
                                            <p:cond delay="0"/>
                                          </p:stCondLst>
                                        </p:cTn>
                                        <p:tgtEl>
                                          <p:spTgt spid="47106">
                                            <p:txEl>
                                              <p:charRg st="100" end="161"/>
                                            </p:txEl>
                                          </p:spTgt>
                                        </p:tgtEl>
                                        <p:attrNameLst>
                                          <p:attrName>style.visibility</p:attrName>
                                        </p:attrNameLst>
                                      </p:cBhvr>
                                      <p:to>
                                        <p:strVal val="visible"/>
                                      </p:to>
                                    </p:set>
                                    <p:anim calcmode="discrete" valueType="clr">
                                      <p:cBhvr override="childStyle">
                                        <p:cTn id="22" dur="500"/>
                                        <p:tgtEl>
                                          <p:spTgt spid="47106">
                                            <p:txEl>
                                              <p:charRg st="100" end="161"/>
                                            </p:txEl>
                                          </p:spTgt>
                                        </p:tgtEl>
                                        <p:attrNameLst>
                                          <p:attrName>style.color</p:attrName>
                                        </p:attrNameLst>
                                      </p:cBhvr>
                                      <p:tavLst>
                                        <p:tav tm="0">
                                          <p:val>
                                            <p:clrVal>
                                              <a:schemeClr val="tx2"/>
                                            </p:clrVal>
                                          </p:val>
                                        </p:tav>
                                        <p:tav tm="50000">
                                          <p:val>
                                            <p:clrVal>
                                              <a:schemeClr val="tx2"/>
                                            </p:clrVal>
                                          </p:val>
                                        </p:tav>
                                      </p:tavLst>
                                    </p:anim>
                                    <p:anim calcmode="discrete" valueType="clr">
                                      <p:cBhvr>
                                        <p:cTn id="23" dur="500"/>
                                        <p:tgtEl>
                                          <p:spTgt spid="47106">
                                            <p:txEl>
                                              <p:charRg st="100" end="161"/>
                                            </p:txEl>
                                          </p:spTgt>
                                        </p:tgtEl>
                                        <p:attrNameLst>
                                          <p:attrName>fillcolor</p:attrName>
                                        </p:attrNameLst>
                                      </p:cBhvr>
                                      <p:tavLst>
                                        <p:tav tm="0">
                                          <p:val>
                                            <p:clrVal>
                                              <a:schemeClr val="accent2"/>
                                            </p:clrVal>
                                          </p:val>
                                        </p:tav>
                                        <p:tav tm="50000">
                                          <p:val>
                                            <p:clrVal>
                                              <a:schemeClr val="hlink"/>
                                            </p:clrVal>
                                          </p:val>
                                        </p:tav>
                                      </p:tavLst>
                                    </p:anim>
                                    <p:set>
                                      <p:cBhvr>
                                        <p:cTn id="24" dur="500"/>
                                        <p:tgtEl>
                                          <p:spTgt spid="47106">
                                            <p:txEl>
                                              <p:charRg st="100" end="161"/>
                                            </p:txEl>
                                          </p:spTgt>
                                        </p:tgtEl>
                                        <p:attrNameLst>
                                          <p:attrName>fill.type</p:attrName>
                                        </p:attrNameLst>
                                      </p:cBhvr>
                                      <p:to>
                                        <p:strVal val="solid"/>
                                      </p:to>
                                    </p:set>
                                  </p:childTnLst>
                                </p:cTn>
                              </p:par>
                              <p:par>
                                <p:cTn id="25" presetID="27" presetClass="entr" presetSubtype="0" fill="hold" grpId="0" nodeType="withEffect">
                                  <p:stCondLst>
                                    <p:cond delay="39500"/>
                                  </p:stCondLst>
                                  <p:iterate type="lt">
                                    <p:tmPct val="45000"/>
                                  </p:iterate>
                                  <p:childTnLst>
                                    <p:set>
                                      <p:cBhvr>
                                        <p:cTn id="26" dur="1" fill="hold">
                                          <p:stCondLst>
                                            <p:cond delay="0"/>
                                          </p:stCondLst>
                                        </p:cTn>
                                        <p:tgtEl>
                                          <p:spTgt spid="47106">
                                            <p:txEl>
                                              <p:charRg st="161" end="211"/>
                                            </p:txEl>
                                          </p:spTgt>
                                        </p:tgtEl>
                                        <p:attrNameLst>
                                          <p:attrName>style.visibility</p:attrName>
                                        </p:attrNameLst>
                                      </p:cBhvr>
                                      <p:to>
                                        <p:strVal val="visible"/>
                                      </p:to>
                                    </p:set>
                                    <p:anim calcmode="discrete" valueType="clr">
                                      <p:cBhvr override="childStyle">
                                        <p:cTn id="27" dur="500"/>
                                        <p:tgtEl>
                                          <p:spTgt spid="47106">
                                            <p:txEl>
                                              <p:charRg st="161" end="211"/>
                                            </p:txEl>
                                          </p:spTgt>
                                        </p:tgtEl>
                                        <p:attrNameLst>
                                          <p:attrName>style.color</p:attrName>
                                        </p:attrNameLst>
                                      </p:cBhvr>
                                      <p:tavLst>
                                        <p:tav tm="0">
                                          <p:val>
                                            <p:clrVal>
                                              <a:schemeClr val="tx2"/>
                                            </p:clrVal>
                                          </p:val>
                                        </p:tav>
                                        <p:tav tm="50000">
                                          <p:val>
                                            <p:clrVal>
                                              <a:schemeClr val="tx2"/>
                                            </p:clrVal>
                                          </p:val>
                                        </p:tav>
                                      </p:tavLst>
                                    </p:anim>
                                    <p:anim calcmode="discrete" valueType="clr">
                                      <p:cBhvr>
                                        <p:cTn id="28" dur="500"/>
                                        <p:tgtEl>
                                          <p:spTgt spid="47106">
                                            <p:txEl>
                                              <p:charRg st="161" end="211"/>
                                            </p:txEl>
                                          </p:spTgt>
                                        </p:tgtEl>
                                        <p:attrNameLst>
                                          <p:attrName>fillcolor</p:attrName>
                                        </p:attrNameLst>
                                      </p:cBhvr>
                                      <p:tavLst>
                                        <p:tav tm="0">
                                          <p:val>
                                            <p:clrVal>
                                              <a:schemeClr val="accent2"/>
                                            </p:clrVal>
                                          </p:val>
                                        </p:tav>
                                        <p:tav tm="50000">
                                          <p:val>
                                            <p:clrVal>
                                              <a:schemeClr val="hlink"/>
                                            </p:clrVal>
                                          </p:val>
                                        </p:tav>
                                      </p:tavLst>
                                    </p:anim>
                                    <p:set>
                                      <p:cBhvr>
                                        <p:cTn id="29" dur="500"/>
                                        <p:tgtEl>
                                          <p:spTgt spid="47106">
                                            <p:txEl>
                                              <p:charRg st="161" end="211"/>
                                            </p:txEl>
                                          </p:spTgt>
                                        </p:tgtEl>
                                        <p:attrNameLst>
                                          <p:attrName>fill.type</p:attrName>
                                        </p:attrNameLst>
                                      </p:cBhvr>
                                      <p:to>
                                        <p:strVal val="solid"/>
                                      </p:to>
                                    </p:set>
                                  </p:childTnLst>
                                </p:cTn>
                              </p:par>
                              <p:par>
                                <p:cTn id="30" presetID="27" presetClass="entr" presetSubtype="0" fill="hold" grpId="0" nodeType="withEffect">
                                  <p:stCondLst>
                                    <p:cond delay="51000"/>
                                  </p:stCondLst>
                                  <p:iterate type="lt">
                                    <p:tmPct val="45000"/>
                                  </p:iterate>
                                  <p:childTnLst>
                                    <p:set>
                                      <p:cBhvr>
                                        <p:cTn id="31" dur="1" fill="hold">
                                          <p:stCondLst>
                                            <p:cond delay="0"/>
                                          </p:stCondLst>
                                        </p:cTn>
                                        <p:tgtEl>
                                          <p:spTgt spid="47106">
                                            <p:txEl>
                                              <p:charRg st="211" end="279"/>
                                            </p:txEl>
                                          </p:spTgt>
                                        </p:tgtEl>
                                        <p:attrNameLst>
                                          <p:attrName>style.visibility</p:attrName>
                                        </p:attrNameLst>
                                      </p:cBhvr>
                                      <p:to>
                                        <p:strVal val="visible"/>
                                      </p:to>
                                    </p:set>
                                    <p:anim calcmode="discrete" valueType="clr">
                                      <p:cBhvr override="childStyle">
                                        <p:cTn id="32" dur="500"/>
                                        <p:tgtEl>
                                          <p:spTgt spid="47106">
                                            <p:txEl>
                                              <p:charRg st="211" end="279"/>
                                            </p:txEl>
                                          </p:spTgt>
                                        </p:tgtEl>
                                        <p:attrNameLst>
                                          <p:attrName>style.color</p:attrName>
                                        </p:attrNameLst>
                                      </p:cBhvr>
                                      <p:tavLst>
                                        <p:tav tm="0">
                                          <p:val>
                                            <p:clrVal>
                                              <a:schemeClr val="tx2"/>
                                            </p:clrVal>
                                          </p:val>
                                        </p:tav>
                                        <p:tav tm="50000">
                                          <p:val>
                                            <p:clrVal>
                                              <a:schemeClr val="tx2"/>
                                            </p:clrVal>
                                          </p:val>
                                        </p:tav>
                                      </p:tavLst>
                                    </p:anim>
                                    <p:anim calcmode="discrete" valueType="clr">
                                      <p:cBhvr>
                                        <p:cTn id="33" dur="500"/>
                                        <p:tgtEl>
                                          <p:spTgt spid="47106">
                                            <p:txEl>
                                              <p:charRg st="211" end="279"/>
                                            </p:txEl>
                                          </p:spTgt>
                                        </p:tgtEl>
                                        <p:attrNameLst>
                                          <p:attrName>fillcolor</p:attrName>
                                        </p:attrNameLst>
                                      </p:cBhvr>
                                      <p:tavLst>
                                        <p:tav tm="0">
                                          <p:val>
                                            <p:clrVal>
                                              <a:schemeClr val="accent2"/>
                                            </p:clrVal>
                                          </p:val>
                                        </p:tav>
                                        <p:tav tm="50000">
                                          <p:val>
                                            <p:clrVal>
                                              <a:schemeClr val="hlink"/>
                                            </p:clrVal>
                                          </p:val>
                                        </p:tav>
                                      </p:tavLst>
                                    </p:anim>
                                    <p:set>
                                      <p:cBhvr>
                                        <p:cTn id="34" dur="500"/>
                                        <p:tgtEl>
                                          <p:spTgt spid="47106">
                                            <p:txEl>
                                              <p:charRg st="211" end="279"/>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35" fill="hold" display="0">
                  <p:stCondLst>
                    <p:cond delay="indefinite"/>
                  </p:stCondLst>
                  <p:endCondLst>
                    <p:cond evt="onNext" delay="0">
                      <p:tgtEl>
                        <p:sldTgt/>
                      </p:tgtEl>
                    </p:cond>
                    <p:cond evt="onPrev" delay="0">
                      <p:tgtEl>
                        <p:sldTgt/>
                      </p:tgtEl>
                    </p:cond>
                    <p:cond evt="onStopAudio" delay="0">
                      <p:tgtEl>
                        <p:sldTgt/>
                      </p:tgtEl>
                    </p:cond>
                  </p:endCondLst>
                </p:cTn>
                <p:tgtEl>
                  <p:spTgt spid="47108"/>
                </p:tgtEl>
              </p:cMediaNode>
            </p:audio>
          </p:childTnLst>
        </p:cTn>
      </p:par>
    </p:tnLst>
    <p:bldLst>
      <p:bldP spid="47106" grpId="0" build="p"/>
      <p:bldP spid="47107"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9154" name="Rectangle 2"/>
          <p:cNvSpPr>
            <a:spLocks noGrp="1"/>
          </p:cNvSpPr>
          <p:nvPr>
            <p:ph type="title"/>
          </p:nvPr>
        </p:nvSpPr>
        <p:spPr>
          <a:xfrm>
            <a:off x="250825" y="1125538"/>
            <a:ext cx="8243888" cy="685800"/>
          </a:xfrm>
        </p:spPr>
        <p:txBody>
          <a:bodyPr vert="horz" wrap="square" lIns="91440" tIns="45720" rIns="91440" bIns="45720" anchor="ctr"/>
          <a:p>
            <a:pPr eaLnBrk="1" hangingPunct="1"/>
            <a:r>
              <a:rPr lang="en-US" altLang="zh-CN" sz="3400" b="1">
                <a:solidFill>
                  <a:srgbClr val="FF0000"/>
                </a:solidFill>
                <a:ea typeface="华文中宋" panose="02010600040101010101" charset="-122"/>
              </a:rPr>
              <a:t>2.   </a:t>
            </a:r>
            <a:r>
              <a:rPr lang="zh-CN" altLang="en-US" sz="3400" b="1" dirty="0">
                <a:solidFill>
                  <a:srgbClr val="FF0000"/>
                </a:solidFill>
                <a:ea typeface="华文中宋" panose="02010600040101010101" charset="-122"/>
              </a:rPr>
              <a:t>党   课   制   度</a:t>
            </a:r>
            <a:endParaRPr lang="zh-CN" altLang="en-US" sz="3400" b="1" dirty="0">
              <a:solidFill>
                <a:srgbClr val="FF0000"/>
              </a:solidFill>
              <a:ea typeface="华文中宋" panose="02010600040101010101" charset="-122"/>
            </a:endParaRPr>
          </a:p>
        </p:txBody>
      </p:sp>
      <p:sp>
        <p:nvSpPr>
          <p:cNvPr id="49155" name="Rectangle 3"/>
          <p:cNvSpPr>
            <a:spLocks noGrp="1"/>
          </p:cNvSpPr>
          <p:nvPr>
            <p:ph idx="1"/>
          </p:nvPr>
        </p:nvSpPr>
        <p:spPr>
          <a:xfrm>
            <a:off x="0" y="2565400"/>
            <a:ext cx="4932363" cy="3240088"/>
          </a:xfrm>
        </p:spPr>
        <p:txBody>
          <a:bodyPr vert="horz" wrap="square" lIns="91440" tIns="45720" rIns="91440" bIns="45720" anchor="t"/>
          <a:p>
            <a:pPr eaLnBrk="1" hangingPunct="1">
              <a:lnSpc>
                <a:spcPct val="150000"/>
              </a:lnSpc>
              <a:spcBef>
                <a:spcPct val="0"/>
              </a:spcBef>
              <a:buNone/>
            </a:pPr>
            <a:r>
              <a:rPr lang="en-US" altLang="zh-CN">
                <a:solidFill>
                  <a:srgbClr val="FF0066"/>
                </a:solidFill>
                <a:latin typeface="楷体_GB2312" pitchFamily="49" charset="-122"/>
                <a:ea typeface="楷体_GB2312" pitchFamily="49" charset="-122"/>
              </a:rPr>
              <a:t>    </a:t>
            </a:r>
            <a:r>
              <a:rPr lang="zh-CN" altLang="en-US" sz="2000" b="1" dirty="0">
                <a:latin typeface="楷体_GB2312" pitchFamily="49" charset="-122"/>
                <a:ea typeface="楷体_GB2312" pitchFamily="49" charset="-122"/>
              </a:rPr>
              <a:t>党课制度是以讲课为主要形式对党员进行党的基本理论、党的路线方针政策、党的基本知识和党性党风党纪教育的一种制度。党课教育，每年至少进行一次。</a:t>
            </a:r>
            <a:endParaRPr lang="zh-CN" altLang="en-US" sz="2000" b="1" dirty="0">
              <a:latin typeface="楷体_GB2312" pitchFamily="49" charset="-122"/>
              <a:ea typeface="楷体_GB2312" pitchFamily="49" charset="-122"/>
            </a:endParaRPr>
          </a:p>
        </p:txBody>
      </p:sp>
      <p:pic>
        <p:nvPicPr>
          <p:cNvPr id="49158" name="13.wav">
            <a:hlinkClick r:id="" action="ppaction://media"/>
          </p:cNvPr>
          <p:cNvPicPr>
            <a:picLocks noRot="1" noChangeAspect="1"/>
          </p:cNvPicPr>
          <p:nvPr>
            <a:audioFile r:link="rId1"/>
            <p:extLst>
              <p:ext uri="{DAA4B4D4-6D71-4841-9C94-3DE7FCFB9230}">
                <p14:media xmlns:p14="http://schemas.microsoft.com/office/powerpoint/2010/main" r:link="rId2"/>
              </p:ext>
            </p:extLst>
          </p:nvPr>
        </p:nvPicPr>
        <p:blipFill>
          <a:blip r:embed="rId3"/>
          <a:stretch>
            <a:fillRect/>
          </a:stretch>
        </p:blipFill>
        <p:spPr>
          <a:xfrm>
            <a:off x="8839200" y="6324600"/>
            <a:ext cx="304800" cy="304800"/>
          </a:xfrm>
          <a:prstGeom prst="rect">
            <a:avLst/>
          </a:prstGeom>
          <a:noFill/>
          <a:ln w="9525">
            <a:noFill/>
          </a:ln>
        </p:spPr>
      </p:pic>
      <p:grpSp>
        <p:nvGrpSpPr>
          <p:cNvPr id="11270" name="Group 8"/>
          <p:cNvGrpSpPr/>
          <p:nvPr/>
        </p:nvGrpSpPr>
        <p:grpSpPr>
          <a:xfrm>
            <a:off x="228600" y="6477000"/>
            <a:ext cx="838200" cy="152400"/>
            <a:chOff x="144" y="4080"/>
            <a:chExt cx="528" cy="96"/>
          </a:xfrm>
        </p:grpSpPr>
        <p:sp>
          <p:nvSpPr>
            <p:cNvPr id="11273" name="AutoShape 9">
              <a:hlinkClick r:id="" action="ppaction://noaction"/>
            </p:cNvPr>
            <p:cNvSpPr/>
            <p:nvPr/>
          </p:nvSpPr>
          <p:spPr>
            <a:xfrm>
              <a:off x="336" y="4080"/>
              <a:ext cx="144" cy="96"/>
            </a:xfrm>
            <a:prstGeom prst="actionButtonDocument">
              <a:avLst/>
            </a:prstGeom>
            <a:solidFill>
              <a:schemeClr val="accent1"/>
            </a:solidFill>
            <a:ln w="12700">
              <a:noFill/>
            </a:ln>
          </p:spPr>
          <p:txBody>
            <a:bodyPr wrap="none" anchor="ctr"/>
            <a:p>
              <a:endParaRPr lang="zh-CN" altLang="en-US" dirty="0">
                <a:latin typeface="Arial" panose="020B0604020202020204" pitchFamily="34" charset="0"/>
              </a:endParaRPr>
            </a:p>
          </p:txBody>
        </p:sp>
        <p:sp>
          <p:nvSpPr>
            <p:cNvPr id="11274" name="AutoShape 10">
              <a:hlinkClick r:id="" action="ppaction://hlinkshowjump?jump=previousslide"/>
            </p:cNvPr>
            <p:cNvSpPr/>
            <p:nvPr/>
          </p:nvSpPr>
          <p:spPr>
            <a:xfrm>
              <a:off x="144" y="4080"/>
              <a:ext cx="144" cy="96"/>
            </a:xfrm>
            <a:prstGeom prst="actionButtonBeginning">
              <a:avLst/>
            </a:prstGeom>
            <a:solidFill>
              <a:schemeClr val="accent1"/>
            </a:solidFill>
            <a:ln w="12700">
              <a:noFill/>
            </a:ln>
          </p:spPr>
          <p:txBody>
            <a:bodyPr wrap="none" anchor="ctr"/>
            <a:p>
              <a:endParaRPr lang="zh-CN" altLang="en-US" dirty="0">
                <a:latin typeface="Arial" panose="020B0604020202020204" pitchFamily="34" charset="0"/>
              </a:endParaRPr>
            </a:p>
          </p:txBody>
        </p:sp>
        <p:sp>
          <p:nvSpPr>
            <p:cNvPr id="11275" name="AutoShape 11">
              <a:hlinkClick r:id="" action="ppaction://hlinkshowjump?jump=nextslide"/>
            </p:cNvPr>
            <p:cNvSpPr/>
            <p:nvPr/>
          </p:nvSpPr>
          <p:spPr>
            <a:xfrm>
              <a:off x="528" y="4080"/>
              <a:ext cx="144" cy="96"/>
            </a:xfrm>
            <a:prstGeom prst="actionButtonEnd">
              <a:avLst/>
            </a:prstGeom>
            <a:solidFill>
              <a:schemeClr val="accent1"/>
            </a:solidFill>
            <a:ln w="12700">
              <a:noFill/>
            </a:ln>
          </p:spPr>
          <p:txBody>
            <a:bodyPr wrap="none" anchor="ctr"/>
            <a:p>
              <a:endParaRPr lang="zh-CN" altLang="en-US" dirty="0">
                <a:latin typeface="Arial" panose="020B0604020202020204" pitchFamily="34" charset="0"/>
              </a:endParaRPr>
            </a:p>
          </p:txBody>
        </p:sp>
      </p:grpSp>
      <p:pic>
        <p:nvPicPr>
          <p:cNvPr id="2" name="图片 1"/>
          <p:cNvPicPr>
            <a:picLocks noChangeAspect="1"/>
          </p:cNvPicPr>
          <p:nvPr/>
        </p:nvPicPr>
        <p:blipFill>
          <a:blip r:embed="rId4"/>
          <a:stretch>
            <a:fillRect/>
          </a:stretch>
        </p:blipFill>
        <p:spPr>
          <a:xfrm>
            <a:off x="4932680" y="2927985"/>
            <a:ext cx="3642360" cy="2322195"/>
          </a:xfrm>
          <a:prstGeom prst="rect">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500"/>
                                  </p:stCondLst>
                                  <p:childTnLst>
                                    <p:cmd type="call" cmd="playFrom(0.0)">
                                      <p:cBhvr>
                                        <p:cTn id="6" dur="15670" fill="hold"/>
                                        <p:tgtEl>
                                          <p:spTgt spid="49158"/>
                                        </p:tgtEl>
                                      </p:cBhvr>
                                    </p:cmd>
                                  </p:childTnLst>
                                </p:cTn>
                              </p:par>
                              <p:par>
                                <p:cTn id="7" presetID="2" presetClass="entr" presetSubtype="1" fill="hold" grpId="0" nodeType="withEffect">
                                  <p:stCondLst>
                                    <p:cond delay="0"/>
                                  </p:stCondLst>
                                  <p:childTnLst>
                                    <p:set>
                                      <p:cBhvr>
                                        <p:cTn id="8" dur="1" fill="hold">
                                          <p:stCondLst>
                                            <p:cond delay="0"/>
                                          </p:stCondLst>
                                        </p:cTn>
                                        <p:tgtEl>
                                          <p:spTgt spid="49154"/>
                                        </p:tgtEl>
                                        <p:attrNameLst>
                                          <p:attrName>style.visibility</p:attrName>
                                        </p:attrNameLst>
                                      </p:cBhvr>
                                      <p:to>
                                        <p:strVal val="visible"/>
                                      </p:to>
                                    </p:set>
                                    <p:anim calcmode="lin" valueType="num">
                                      <p:cBhvr additive="base">
                                        <p:cTn id="9" dur="500" fill="hold"/>
                                        <p:tgtEl>
                                          <p:spTgt spid="49154"/>
                                        </p:tgtEl>
                                        <p:attrNameLst>
                                          <p:attrName>ppt_x</p:attrName>
                                        </p:attrNameLst>
                                      </p:cBhvr>
                                      <p:tavLst>
                                        <p:tav tm="0">
                                          <p:val>
                                            <p:strVal val="#ppt_x"/>
                                          </p:val>
                                        </p:tav>
                                        <p:tav tm="100000">
                                          <p:val>
                                            <p:strVal val="#ppt_x"/>
                                          </p:val>
                                        </p:tav>
                                      </p:tavLst>
                                    </p:anim>
                                    <p:anim calcmode="lin" valueType="num">
                                      <p:cBhvr additive="base">
                                        <p:cTn id="10" dur="500" fill="hold"/>
                                        <p:tgtEl>
                                          <p:spTgt spid="49154"/>
                                        </p:tgtEl>
                                        <p:attrNameLst>
                                          <p:attrName>ppt_y</p:attrName>
                                        </p:attrNameLst>
                                      </p:cBhvr>
                                      <p:tavLst>
                                        <p:tav tm="0">
                                          <p:val>
                                            <p:strVal val="0-#ppt_h/2"/>
                                          </p:val>
                                        </p:tav>
                                        <p:tav tm="100000">
                                          <p:val>
                                            <p:strVal val="#ppt_y"/>
                                          </p:val>
                                        </p:tav>
                                      </p:tavLst>
                                    </p:anim>
                                  </p:childTnLst>
                                </p:cTn>
                              </p:par>
                              <p:par>
                                <p:cTn id="11" presetID="27" presetClass="entr" presetSubtype="0" fill="hold" nodeType="withEffect">
                                  <p:stCondLst>
                                    <p:cond delay="2000"/>
                                  </p:stCondLst>
                                  <p:iterate type="lt">
                                    <p:tmPct val="45000"/>
                                  </p:iterate>
                                  <p:childTnLst>
                                    <p:set>
                                      <p:cBhvr>
                                        <p:cTn id="12" dur="1" fill="hold">
                                          <p:stCondLst>
                                            <p:cond delay="0"/>
                                          </p:stCondLst>
                                        </p:cTn>
                                        <p:tgtEl>
                                          <p:spTgt spid="49155">
                                            <p:txEl>
                                              <p:charRg st="0" end="78"/>
                                            </p:txEl>
                                          </p:spTgt>
                                        </p:tgtEl>
                                        <p:attrNameLst>
                                          <p:attrName>style.visibility</p:attrName>
                                        </p:attrNameLst>
                                      </p:cBhvr>
                                      <p:to>
                                        <p:strVal val="visible"/>
                                      </p:to>
                                    </p:set>
                                    <p:anim calcmode="discrete" valueType="clr">
                                      <p:cBhvr override="childStyle">
                                        <p:cTn id="13" dur="500"/>
                                        <p:tgtEl>
                                          <p:spTgt spid="49155">
                                            <p:txEl>
                                              <p:charRg st="0" end="78"/>
                                            </p:txEl>
                                          </p:spTgt>
                                        </p:tgtEl>
                                        <p:attrNameLst>
                                          <p:attrName>style.color</p:attrName>
                                        </p:attrNameLst>
                                      </p:cBhvr>
                                      <p:tavLst>
                                        <p:tav tm="0">
                                          <p:val>
                                            <p:clrVal>
                                              <a:schemeClr val="tx2"/>
                                            </p:clrVal>
                                          </p:val>
                                        </p:tav>
                                        <p:tav tm="50000">
                                          <p:val>
                                            <p:clrVal>
                                              <a:schemeClr val="tx2"/>
                                            </p:clrVal>
                                          </p:val>
                                        </p:tav>
                                      </p:tavLst>
                                    </p:anim>
                                    <p:anim calcmode="discrete" valueType="clr">
                                      <p:cBhvr>
                                        <p:cTn id="14" dur="500"/>
                                        <p:tgtEl>
                                          <p:spTgt spid="49155">
                                            <p:txEl>
                                              <p:charRg st="0" end="78"/>
                                            </p:txEl>
                                          </p:spTgt>
                                        </p:tgtEl>
                                        <p:attrNameLst>
                                          <p:attrName>fillcolor</p:attrName>
                                        </p:attrNameLst>
                                      </p:cBhvr>
                                      <p:tavLst>
                                        <p:tav tm="0">
                                          <p:val>
                                            <p:clrVal>
                                              <a:schemeClr val="accent2"/>
                                            </p:clrVal>
                                          </p:val>
                                        </p:tav>
                                        <p:tav tm="50000">
                                          <p:val>
                                            <p:clrVal>
                                              <a:schemeClr val="hlink"/>
                                            </p:clrVal>
                                          </p:val>
                                        </p:tav>
                                      </p:tavLst>
                                    </p:anim>
                                    <p:set>
                                      <p:cBhvr>
                                        <p:cTn id="15" dur="500"/>
                                        <p:tgtEl>
                                          <p:spTgt spid="49155">
                                            <p:txEl>
                                              <p:charRg st="0" end="78"/>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16" fill="hold" display="0">
                  <p:stCondLst>
                    <p:cond delay="indefinite"/>
                  </p:stCondLst>
                  <p:endCondLst>
                    <p:cond evt="onNext" delay="0">
                      <p:tgtEl>
                        <p:sldTgt/>
                      </p:tgtEl>
                    </p:cond>
                    <p:cond evt="onPrev" delay="0">
                      <p:tgtEl>
                        <p:sldTgt/>
                      </p:tgtEl>
                    </p:cond>
                    <p:cond evt="onStopAudio" delay="0">
                      <p:tgtEl>
                        <p:sldTgt/>
                      </p:tgtEl>
                    </p:cond>
                  </p:endCondLst>
                </p:cTn>
                <p:tgtEl>
                  <p:spTgt spid="49158"/>
                </p:tgtEl>
              </p:cMediaNode>
            </p:audio>
          </p:childTnLst>
        </p:cTn>
      </p:par>
    </p:tnLst>
    <p:bldLst>
      <p:bldP spid="49154"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88066" name="标题 88065"/>
          <p:cNvSpPr>
            <a:spLocks noGrp="1"/>
          </p:cNvSpPr>
          <p:nvPr>
            <p:ph type="title"/>
          </p:nvPr>
        </p:nvSpPr>
        <p:spPr/>
        <p:txBody>
          <a:bodyPr anchor="ctr"/>
          <a:p>
            <a:endParaRPr lang="zh-CN" altLang="en-US" dirty="0"/>
          </a:p>
        </p:txBody>
      </p:sp>
      <p:sp>
        <p:nvSpPr>
          <p:cNvPr id="88067" name="文本占位符 88066"/>
          <p:cNvSpPr>
            <a:spLocks noGrp="1"/>
          </p:cNvSpPr>
          <p:nvPr>
            <p:ph type="body" idx="1"/>
          </p:nvPr>
        </p:nvSpPr>
        <p:spPr/>
        <p:txBody>
          <a:bodyPr/>
          <a:p>
            <a:r>
              <a:rPr lang="zh-CN" altLang="en-US" sz="3600" b="1" dirty="0">
                <a:latin typeface="仿宋_GB2312" panose="02010609030101010101" pitchFamily="49" charset="-122"/>
                <a:ea typeface="仿宋_GB2312" panose="02010609030101010101" pitchFamily="49" charset="-122"/>
              </a:rPr>
              <a:t>党课教育的基本内容：</a:t>
            </a:r>
            <a:endParaRPr lang="zh-CN" altLang="en-US" sz="3600" b="1" dirty="0">
              <a:latin typeface="仿宋_GB2312" panose="02010609030101010101" pitchFamily="49" charset="-122"/>
              <a:ea typeface="仿宋_GB2312" panose="02010609030101010101" pitchFamily="49" charset="-122"/>
            </a:endParaRPr>
          </a:p>
          <a:p>
            <a:r>
              <a:rPr lang="zh-CN" altLang="en-US" sz="3600" b="1" dirty="0">
                <a:latin typeface="仿宋_GB2312" panose="02010609030101010101" pitchFamily="49" charset="-122"/>
                <a:ea typeface="仿宋_GB2312" panose="02010609030101010101" pitchFamily="49" charset="-122"/>
              </a:rPr>
              <a:t>      </a:t>
            </a:r>
            <a:r>
              <a:rPr lang="zh-CN" altLang="en-US" dirty="0">
                <a:latin typeface="楷体_GB2312" pitchFamily="49" charset="-122"/>
                <a:ea typeface="楷体_GB2312" pitchFamily="49" charset="-122"/>
              </a:rPr>
              <a:t>（</a:t>
            </a:r>
            <a:r>
              <a:rPr lang="en-US" altLang="zh-CN">
                <a:latin typeface="楷体_GB2312" pitchFamily="49" charset="-122"/>
                <a:ea typeface="楷体_GB2312" pitchFamily="49" charset="-122"/>
              </a:rPr>
              <a:t>1</a:t>
            </a:r>
            <a:r>
              <a:rPr lang="zh-CN" altLang="en-US" dirty="0">
                <a:latin typeface="楷体_GB2312" pitchFamily="49" charset="-122"/>
                <a:ea typeface="楷体_GB2312" pitchFamily="49" charset="-122"/>
              </a:rPr>
              <a:t>）党的基本理论教育；</a:t>
            </a:r>
            <a:endParaRPr lang="zh-CN" altLang="en-US" dirty="0">
              <a:latin typeface="楷体_GB2312" pitchFamily="49" charset="-122"/>
              <a:ea typeface="楷体_GB2312" pitchFamily="49" charset="-122"/>
            </a:endParaRPr>
          </a:p>
          <a:p>
            <a:r>
              <a:rPr lang="zh-CN" altLang="en-US" dirty="0">
                <a:latin typeface="楷体_GB2312" pitchFamily="49" charset="-122"/>
                <a:ea typeface="楷体_GB2312" pitchFamily="49" charset="-122"/>
              </a:rPr>
              <a:t>       （</a:t>
            </a:r>
            <a:r>
              <a:rPr lang="en-US" altLang="zh-CN">
                <a:latin typeface="楷体_GB2312" pitchFamily="49" charset="-122"/>
                <a:ea typeface="楷体_GB2312" pitchFamily="49" charset="-122"/>
              </a:rPr>
              <a:t>2</a:t>
            </a:r>
            <a:r>
              <a:rPr lang="zh-CN" altLang="en-US" dirty="0">
                <a:latin typeface="楷体_GB2312" pitchFamily="49" charset="-122"/>
                <a:ea typeface="楷体_GB2312" pitchFamily="49" charset="-122"/>
              </a:rPr>
              <a:t>）党的现行政策教育；</a:t>
            </a:r>
            <a:endParaRPr lang="zh-CN" altLang="en-US" dirty="0">
              <a:latin typeface="楷体_GB2312" pitchFamily="49" charset="-122"/>
              <a:ea typeface="楷体_GB2312" pitchFamily="49" charset="-122"/>
            </a:endParaRPr>
          </a:p>
          <a:p>
            <a:r>
              <a:rPr lang="zh-CN" altLang="en-US" dirty="0">
                <a:latin typeface="楷体_GB2312" pitchFamily="49" charset="-122"/>
                <a:ea typeface="楷体_GB2312" pitchFamily="49" charset="-122"/>
              </a:rPr>
              <a:t>       （</a:t>
            </a:r>
            <a:r>
              <a:rPr lang="en-US" altLang="zh-CN">
                <a:latin typeface="楷体_GB2312" pitchFamily="49" charset="-122"/>
                <a:ea typeface="楷体_GB2312" pitchFamily="49" charset="-122"/>
              </a:rPr>
              <a:t>3</a:t>
            </a:r>
            <a:r>
              <a:rPr lang="zh-CN" altLang="en-US" dirty="0">
                <a:latin typeface="楷体_GB2312" pitchFamily="49" charset="-122"/>
                <a:ea typeface="楷体_GB2312" pitchFamily="49" charset="-122"/>
              </a:rPr>
              <a:t>）党的基本知识教育；</a:t>
            </a:r>
            <a:endParaRPr lang="zh-CN" altLang="en-US" dirty="0">
              <a:latin typeface="楷体_GB2312" pitchFamily="49" charset="-122"/>
              <a:ea typeface="楷体_GB2312" pitchFamily="49" charset="-122"/>
            </a:endParaRPr>
          </a:p>
          <a:p>
            <a:r>
              <a:rPr lang="zh-CN" altLang="en-US" dirty="0">
                <a:latin typeface="楷体_GB2312" pitchFamily="49" charset="-122"/>
                <a:ea typeface="楷体_GB2312" pitchFamily="49" charset="-122"/>
              </a:rPr>
              <a:t>       （</a:t>
            </a:r>
            <a:r>
              <a:rPr lang="en-US" altLang="zh-CN">
                <a:latin typeface="楷体_GB2312" pitchFamily="49" charset="-122"/>
                <a:ea typeface="楷体_GB2312" pitchFamily="49" charset="-122"/>
              </a:rPr>
              <a:t>4</a:t>
            </a:r>
            <a:r>
              <a:rPr lang="zh-CN" altLang="en-US" dirty="0">
                <a:latin typeface="楷体_GB2312" pitchFamily="49" charset="-122"/>
                <a:ea typeface="楷体_GB2312" pitchFamily="49" charset="-122"/>
              </a:rPr>
              <a:t>）党员思想品德教育；</a:t>
            </a:r>
            <a:endParaRPr lang="zh-CN" altLang="en-US" dirty="0">
              <a:latin typeface="楷体_GB2312" pitchFamily="49" charset="-122"/>
              <a:ea typeface="楷体_GB2312" pitchFamily="49" charset="-122"/>
            </a:endParaRPr>
          </a:p>
          <a:p>
            <a:r>
              <a:rPr lang="zh-CN" altLang="en-US" dirty="0">
                <a:latin typeface="楷体_GB2312" pitchFamily="49" charset="-122"/>
                <a:ea typeface="楷体_GB2312" pitchFamily="49" charset="-122"/>
              </a:rPr>
              <a:t>       （</a:t>
            </a:r>
            <a:r>
              <a:rPr lang="en-US" altLang="zh-CN">
                <a:latin typeface="楷体_GB2312" pitchFamily="49" charset="-122"/>
                <a:ea typeface="楷体_GB2312" pitchFamily="49" charset="-122"/>
              </a:rPr>
              <a:t>5</a:t>
            </a:r>
            <a:r>
              <a:rPr lang="zh-CN" altLang="en-US" dirty="0">
                <a:latin typeface="楷体_GB2312" pitchFamily="49" charset="-122"/>
                <a:ea typeface="楷体_GB2312" pitchFamily="49" charset="-122"/>
              </a:rPr>
              <a:t>）党的优良传统教育。</a:t>
            </a:r>
            <a:endParaRPr lang="zh-CN" altLang="en-US" dirty="0">
              <a:latin typeface="楷体_GB2312" pitchFamily="49" charset="-122"/>
              <a:ea typeface="楷体_GB2312" pitchFamily="49" charset="-122"/>
            </a:endParaRPr>
          </a:p>
        </p:txBody>
      </p:sp>
    </p:spTree>
  </p:cSld>
  <p:clrMapOvr>
    <a:masterClrMapping/>
  </p:clrMapOv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1202" name="Rectangle 2"/>
          <p:cNvSpPr>
            <a:spLocks noGrp="1"/>
          </p:cNvSpPr>
          <p:nvPr>
            <p:ph type="title"/>
          </p:nvPr>
        </p:nvSpPr>
        <p:spPr>
          <a:xfrm>
            <a:off x="457200" y="914400"/>
            <a:ext cx="8229600" cy="687388"/>
          </a:xfrm>
        </p:spPr>
        <p:txBody>
          <a:bodyPr vert="horz" wrap="square" lIns="0" tIns="0" rIns="0" bIns="0" anchor="ctr" anchorCtr="1"/>
          <a:p>
            <a:pPr eaLnBrk="1" hangingPunct="1"/>
            <a:r>
              <a:rPr lang="en-US" altLang="zh-CN" sz="3400">
                <a:solidFill>
                  <a:schemeClr val="tx1"/>
                </a:solidFill>
                <a:ea typeface="华文中宋" panose="02010600040101010101" charset="-122"/>
              </a:rPr>
              <a:t> </a:t>
            </a:r>
            <a:r>
              <a:rPr lang="zh-CN" altLang="en-US" sz="3200" b="1" dirty="0">
                <a:solidFill>
                  <a:srgbClr val="FF3300"/>
                </a:solidFill>
                <a:ea typeface="华文中宋" panose="02010600040101010101" charset="-122"/>
              </a:rPr>
              <a:t>党课教育</a:t>
            </a:r>
            <a:r>
              <a:rPr lang="zh-CN" altLang="en-US" sz="3400" dirty="0">
                <a:solidFill>
                  <a:schemeClr val="tx1"/>
                </a:solidFill>
                <a:ea typeface="华文中宋" panose="02010600040101010101" charset="-122"/>
              </a:rPr>
              <a:t>   </a:t>
            </a:r>
            <a:r>
              <a:rPr lang="zh-CN" altLang="en-US" sz="2400" dirty="0">
                <a:solidFill>
                  <a:schemeClr val="tx1"/>
                </a:solidFill>
                <a:ea typeface="华文中宋" panose="02010600040101010101" charset="-122"/>
              </a:rPr>
              <a:t>操作程序</a:t>
            </a:r>
            <a:endParaRPr lang="zh-CN" altLang="en-US" sz="2400" dirty="0">
              <a:solidFill>
                <a:schemeClr val="tx1"/>
              </a:solidFill>
            </a:endParaRPr>
          </a:p>
        </p:txBody>
      </p:sp>
      <p:sp>
        <p:nvSpPr>
          <p:cNvPr id="51204" name="Text Box 4"/>
          <p:cNvSpPr txBox="1"/>
          <p:nvPr/>
        </p:nvSpPr>
        <p:spPr>
          <a:xfrm>
            <a:off x="1258888" y="2133600"/>
            <a:ext cx="320675" cy="3163888"/>
          </a:xfrm>
          <a:prstGeom prst="rect">
            <a:avLst/>
          </a:prstGeom>
          <a:solidFill>
            <a:srgbClr val="FFFF99"/>
          </a:solidFill>
          <a:ln w="12700" cap="flat" cmpd="sng">
            <a:solidFill>
              <a:srgbClr val="FF0000"/>
            </a:solidFill>
            <a:prstDash val="solid"/>
            <a:miter/>
            <a:headEnd type="none" w="med" len="med"/>
            <a:tailEnd type="none" w="med" len="med"/>
          </a:ln>
        </p:spPr>
        <p:txBody>
          <a:bodyPr vert="eaVert" lIns="0" tIns="0" rIns="0" bIns="0" anchor="ctr" anchorCtr="1"/>
          <a:p>
            <a:pPr algn="ctr"/>
            <a:r>
              <a:rPr lang="zh-CN" altLang="en-US" sz="2000" b="1" dirty="0">
                <a:solidFill>
                  <a:srgbClr val="0000FF"/>
                </a:solidFill>
                <a:latin typeface="楷体_GB2312" pitchFamily="49" charset="-122"/>
                <a:ea typeface="楷体_GB2312" pitchFamily="49" charset="-122"/>
              </a:rPr>
              <a:t>课   前   准   备</a:t>
            </a:r>
            <a:endParaRPr lang="zh-CN" altLang="en-US" sz="2000" b="1" dirty="0">
              <a:solidFill>
                <a:srgbClr val="0000FF"/>
              </a:solidFill>
              <a:latin typeface="楷体_GB2312" pitchFamily="49" charset="-122"/>
              <a:ea typeface="楷体_GB2312" pitchFamily="49" charset="-122"/>
            </a:endParaRPr>
          </a:p>
        </p:txBody>
      </p:sp>
      <p:sp>
        <p:nvSpPr>
          <p:cNvPr id="12292" name="Text Box 5">
            <a:hlinkClick r:id="rId1" action="ppaction://hlinkfile"/>
          </p:cNvPr>
          <p:cNvSpPr txBox="1"/>
          <p:nvPr/>
        </p:nvSpPr>
        <p:spPr>
          <a:xfrm>
            <a:off x="2127250" y="1981200"/>
            <a:ext cx="936625" cy="430213"/>
          </a:xfrm>
          <a:prstGeom prst="rect">
            <a:avLst/>
          </a:prstGeom>
          <a:solidFill>
            <a:srgbClr val="FFFF99"/>
          </a:solidFill>
          <a:ln w="38100" cap="flat" cmpd="sng">
            <a:solidFill>
              <a:srgbClr val="0000FF"/>
            </a:solidFill>
            <a:prstDash val="solid"/>
            <a:miter/>
            <a:headEnd type="none" w="med" len="med"/>
            <a:tailEnd type="none" w="med" len="med"/>
          </a:ln>
        </p:spPr>
        <p:txBody>
          <a:bodyPr lIns="0" tIns="0" rIns="0" bIns="0" anchor="ctr" anchorCtr="1"/>
          <a:p>
            <a:pPr algn="ctr"/>
            <a:r>
              <a:rPr lang="zh-CN" altLang="en-US" sz="1000" dirty="0">
                <a:latin typeface="宋体" panose="02010600030101010101" pitchFamily="2" charset="-122"/>
                <a:ea typeface="楷体_GB2312" pitchFamily="49" charset="-122"/>
              </a:rPr>
              <a:t>制订方案</a:t>
            </a:r>
            <a:endParaRPr lang="zh-CN" altLang="en-US" sz="1000" dirty="0">
              <a:latin typeface="Arial" panose="020B0604020202020204" pitchFamily="34" charset="0"/>
              <a:ea typeface="楷体_GB2312" pitchFamily="49" charset="-122"/>
            </a:endParaRPr>
          </a:p>
        </p:txBody>
      </p:sp>
      <p:sp>
        <p:nvSpPr>
          <p:cNvPr id="51206" name="Text Box 6"/>
          <p:cNvSpPr txBox="1"/>
          <p:nvPr/>
        </p:nvSpPr>
        <p:spPr>
          <a:xfrm>
            <a:off x="2127250" y="2700338"/>
            <a:ext cx="936625" cy="287337"/>
          </a:xfrm>
          <a:prstGeom prst="rect">
            <a:avLst/>
          </a:prstGeom>
          <a:solidFill>
            <a:srgbClr val="FFFF99"/>
          </a:solidFill>
          <a:ln w="12700" cap="flat" cmpd="sng">
            <a:solidFill>
              <a:srgbClr val="FF0000"/>
            </a:solidFill>
            <a:prstDash val="solid"/>
            <a:miter/>
            <a:headEnd type="none" w="med" len="med"/>
            <a:tailEnd type="none" w="med" len="med"/>
          </a:ln>
        </p:spPr>
        <p:txBody>
          <a:bodyPr lIns="0" tIns="0" rIns="0" bIns="0" anchor="ctr" anchorCtr="1"/>
          <a:p>
            <a:pPr algn="ctr"/>
            <a:r>
              <a:rPr lang="zh-CN" altLang="en-US" sz="1500" dirty="0">
                <a:latin typeface="宋体" panose="02010600030101010101" pitchFamily="2" charset="-122"/>
                <a:ea typeface="楷体_GB2312" pitchFamily="49" charset="-122"/>
              </a:rPr>
              <a:t>确定内容</a:t>
            </a:r>
            <a:endParaRPr lang="zh-CN" altLang="en-US" sz="1500" dirty="0">
              <a:latin typeface="Arial" panose="020B0604020202020204" pitchFamily="34" charset="0"/>
              <a:ea typeface="楷体_GB2312" pitchFamily="49" charset="-122"/>
            </a:endParaRPr>
          </a:p>
        </p:txBody>
      </p:sp>
      <p:sp>
        <p:nvSpPr>
          <p:cNvPr id="51207" name="Text Box 7"/>
          <p:cNvSpPr txBox="1"/>
          <p:nvPr/>
        </p:nvSpPr>
        <p:spPr>
          <a:xfrm>
            <a:off x="2127250" y="3275013"/>
            <a:ext cx="936625" cy="287337"/>
          </a:xfrm>
          <a:prstGeom prst="rect">
            <a:avLst/>
          </a:prstGeom>
          <a:solidFill>
            <a:srgbClr val="FFFF99"/>
          </a:solidFill>
          <a:ln w="12700" cap="flat" cmpd="sng">
            <a:solidFill>
              <a:srgbClr val="FF0000"/>
            </a:solidFill>
            <a:prstDash val="solid"/>
            <a:miter/>
            <a:headEnd type="none" w="med" len="med"/>
            <a:tailEnd type="none" w="med" len="med"/>
          </a:ln>
        </p:spPr>
        <p:txBody>
          <a:bodyPr lIns="0" tIns="0" rIns="0" bIns="0" anchor="ctr" anchorCtr="1"/>
          <a:p>
            <a:pPr algn="ctr" fontAlgn="ctr"/>
            <a:r>
              <a:rPr lang="zh-CN" altLang="en-US" sz="1500" dirty="0">
                <a:latin typeface="宋体" panose="02010600030101010101" pitchFamily="2" charset="-122"/>
                <a:ea typeface="楷体_GB2312" pitchFamily="49" charset="-122"/>
              </a:rPr>
              <a:t>选聘教员</a:t>
            </a:r>
            <a:endParaRPr lang="zh-CN" altLang="en-US" sz="1500" dirty="0">
              <a:latin typeface="Arial" panose="020B0604020202020204" pitchFamily="34" charset="0"/>
              <a:ea typeface="楷体_GB2312" pitchFamily="49" charset="-122"/>
            </a:endParaRPr>
          </a:p>
        </p:txBody>
      </p:sp>
      <p:sp>
        <p:nvSpPr>
          <p:cNvPr id="51208" name="Text Box 8"/>
          <p:cNvSpPr txBox="1"/>
          <p:nvPr/>
        </p:nvSpPr>
        <p:spPr>
          <a:xfrm>
            <a:off x="2127250" y="3851275"/>
            <a:ext cx="936625" cy="288925"/>
          </a:xfrm>
          <a:prstGeom prst="rect">
            <a:avLst/>
          </a:prstGeom>
          <a:solidFill>
            <a:srgbClr val="FFFF99"/>
          </a:solidFill>
          <a:ln w="12700" cap="flat" cmpd="sng">
            <a:solidFill>
              <a:srgbClr val="FF0000"/>
            </a:solidFill>
            <a:prstDash val="solid"/>
            <a:miter/>
            <a:headEnd type="none" w="med" len="med"/>
            <a:tailEnd type="none" w="med" len="med"/>
          </a:ln>
        </p:spPr>
        <p:txBody>
          <a:bodyPr lIns="0" tIns="0" rIns="0" bIns="0" anchor="ctr" anchorCtr="1"/>
          <a:p>
            <a:pPr algn="ctr"/>
            <a:r>
              <a:rPr lang="zh-CN" altLang="en-US" sz="1500" dirty="0">
                <a:latin typeface="宋体" panose="02010600030101010101" pitchFamily="2" charset="-122"/>
                <a:ea typeface="楷体_GB2312" pitchFamily="49" charset="-122"/>
              </a:rPr>
              <a:t>调查研究</a:t>
            </a:r>
            <a:endParaRPr lang="zh-CN" altLang="en-US" sz="1500" dirty="0">
              <a:latin typeface="Arial" panose="020B0604020202020204" pitchFamily="34" charset="0"/>
              <a:ea typeface="楷体_GB2312" pitchFamily="49" charset="-122"/>
            </a:endParaRPr>
          </a:p>
        </p:txBody>
      </p:sp>
      <p:sp>
        <p:nvSpPr>
          <p:cNvPr id="12296" name="Text Box 9">
            <a:hlinkClick r:id="rId2" action="ppaction://hlinkfile"/>
          </p:cNvPr>
          <p:cNvSpPr txBox="1"/>
          <p:nvPr/>
        </p:nvSpPr>
        <p:spPr>
          <a:xfrm>
            <a:off x="2127250" y="4427538"/>
            <a:ext cx="936625" cy="363537"/>
          </a:xfrm>
          <a:prstGeom prst="rect">
            <a:avLst/>
          </a:prstGeom>
          <a:solidFill>
            <a:srgbClr val="FFFF99"/>
          </a:solidFill>
          <a:ln w="38100" cap="flat" cmpd="sng">
            <a:solidFill>
              <a:srgbClr val="0000FF"/>
            </a:solidFill>
            <a:prstDash val="solid"/>
            <a:miter/>
            <a:headEnd type="none" w="med" len="med"/>
            <a:tailEnd type="none" w="med" len="med"/>
          </a:ln>
        </p:spPr>
        <p:txBody>
          <a:bodyPr lIns="0" tIns="0" rIns="0" bIns="0" anchor="ctr" anchorCtr="1"/>
          <a:p>
            <a:pPr algn="ctr"/>
            <a:r>
              <a:rPr lang="zh-CN" altLang="en-US" sz="1000" dirty="0">
                <a:latin typeface="宋体" panose="02010600030101010101" pitchFamily="2" charset="-122"/>
                <a:ea typeface="楷体_GB2312" pitchFamily="49" charset="-122"/>
              </a:rPr>
              <a:t>写出教案</a:t>
            </a:r>
            <a:endParaRPr lang="en-US" altLang="zh-CN" sz="1000">
              <a:latin typeface="Arial" panose="020B0604020202020204" pitchFamily="34" charset="0"/>
              <a:ea typeface="楷体_GB2312" pitchFamily="49" charset="-122"/>
            </a:endParaRPr>
          </a:p>
        </p:txBody>
      </p:sp>
      <p:sp>
        <p:nvSpPr>
          <p:cNvPr id="51210" name="Text Box 10"/>
          <p:cNvSpPr txBox="1"/>
          <p:nvPr/>
        </p:nvSpPr>
        <p:spPr>
          <a:xfrm>
            <a:off x="2127250" y="5003800"/>
            <a:ext cx="936625" cy="287338"/>
          </a:xfrm>
          <a:prstGeom prst="rect">
            <a:avLst/>
          </a:prstGeom>
          <a:solidFill>
            <a:srgbClr val="FFFF99"/>
          </a:solidFill>
          <a:ln w="12700" cap="flat" cmpd="sng">
            <a:solidFill>
              <a:srgbClr val="FF0000"/>
            </a:solidFill>
            <a:prstDash val="solid"/>
            <a:miter/>
            <a:headEnd type="none" w="med" len="med"/>
            <a:tailEnd type="none" w="med" len="med"/>
          </a:ln>
        </p:spPr>
        <p:txBody>
          <a:bodyPr lIns="0" tIns="0" rIns="0" bIns="0" anchor="ctr" anchorCtr="1"/>
          <a:p>
            <a:pPr algn="ctr"/>
            <a:r>
              <a:rPr lang="zh-CN" altLang="en-US" sz="1500" dirty="0">
                <a:latin typeface="宋体" panose="02010600030101010101" pitchFamily="2" charset="-122"/>
                <a:ea typeface="楷体_GB2312" pitchFamily="49" charset="-122"/>
              </a:rPr>
              <a:t>备课试讲</a:t>
            </a:r>
            <a:endParaRPr lang="zh-CN" altLang="en-US" sz="1500" dirty="0">
              <a:latin typeface="Arial" panose="020B0604020202020204" pitchFamily="34" charset="0"/>
              <a:ea typeface="楷体_GB2312" pitchFamily="49" charset="-122"/>
            </a:endParaRPr>
          </a:p>
        </p:txBody>
      </p:sp>
      <p:sp>
        <p:nvSpPr>
          <p:cNvPr id="51211" name="Text Box 11"/>
          <p:cNvSpPr txBox="1"/>
          <p:nvPr/>
        </p:nvSpPr>
        <p:spPr>
          <a:xfrm>
            <a:off x="3543300" y="2135188"/>
            <a:ext cx="322263" cy="3155950"/>
          </a:xfrm>
          <a:prstGeom prst="rect">
            <a:avLst/>
          </a:prstGeom>
          <a:solidFill>
            <a:srgbClr val="FFFF99"/>
          </a:solidFill>
          <a:ln w="12700" cap="flat" cmpd="sng">
            <a:solidFill>
              <a:srgbClr val="FF0000"/>
            </a:solidFill>
            <a:prstDash val="solid"/>
            <a:miter/>
            <a:headEnd type="none" w="med" len="med"/>
            <a:tailEnd type="none" w="med" len="med"/>
          </a:ln>
        </p:spPr>
        <p:txBody>
          <a:bodyPr vert="eaVert" lIns="0" tIns="0" rIns="0" bIns="0" anchor="ctr" anchorCtr="1"/>
          <a:p>
            <a:pPr algn="ctr"/>
            <a:r>
              <a:rPr lang="zh-CN" altLang="en-US" sz="2000" b="1" dirty="0">
                <a:solidFill>
                  <a:srgbClr val="0000FF"/>
                </a:solidFill>
                <a:latin typeface="楷体_GB2312" pitchFamily="49" charset="-122"/>
                <a:ea typeface="楷体_GB2312" pitchFamily="49" charset="-122"/>
              </a:rPr>
              <a:t>组   织   授   课</a:t>
            </a:r>
            <a:endParaRPr lang="zh-CN" altLang="en-US" sz="2000" b="1" dirty="0">
              <a:solidFill>
                <a:srgbClr val="0000FF"/>
              </a:solidFill>
              <a:latin typeface="楷体_GB2312" pitchFamily="49" charset="-122"/>
              <a:ea typeface="楷体_GB2312" pitchFamily="49" charset="-122"/>
            </a:endParaRPr>
          </a:p>
        </p:txBody>
      </p:sp>
      <p:sp>
        <p:nvSpPr>
          <p:cNvPr id="51212" name="Text Box 12"/>
          <p:cNvSpPr txBox="1"/>
          <p:nvPr/>
        </p:nvSpPr>
        <p:spPr>
          <a:xfrm>
            <a:off x="4310063" y="2103438"/>
            <a:ext cx="935037" cy="287337"/>
          </a:xfrm>
          <a:prstGeom prst="rect">
            <a:avLst/>
          </a:prstGeom>
          <a:solidFill>
            <a:srgbClr val="FFFF99"/>
          </a:solidFill>
          <a:ln w="12700" cap="flat" cmpd="sng">
            <a:solidFill>
              <a:srgbClr val="FF0000"/>
            </a:solidFill>
            <a:prstDash val="solid"/>
            <a:miter/>
            <a:headEnd type="none" w="med" len="med"/>
            <a:tailEnd type="none" w="med" len="med"/>
          </a:ln>
        </p:spPr>
        <p:txBody>
          <a:bodyPr lIns="0" tIns="0" rIns="0" bIns="0" anchor="ctr" anchorCtr="1"/>
          <a:p>
            <a:pPr algn="ctr"/>
            <a:r>
              <a:rPr lang="zh-CN" altLang="en-US" sz="1500" dirty="0">
                <a:latin typeface="宋体" panose="02010600030101010101" pitchFamily="2" charset="-122"/>
                <a:ea typeface="楷体_GB2312" pitchFamily="49" charset="-122"/>
              </a:rPr>
              <a:t>坚持党性</a:t>
            </a:r>
            <a:endParaRPr lang="zh-CN" altLang="en-US" sz="1500" dirty="0">
              <a:latin typeface="Arial" panose="020B0604020202020204" pitchFamily="34" charset="0"/>
              <a:ea typeface="楷体_GB2312" pitchFamily="49" charset="-122"/>
            </a:endParaRPr>
          </a:p>
        </p:txBody>
      </p:sp>
      <p:sp>
        <p:nvSpPr>
          <p:cNvPr id="51213" name="Text Box 13"/>
          <p:cNvSpPr txBox="1"/>
          <p:nvPr/>
        </p:nvSpPr>
        <p:spPr>
          <a:xfrm>
            <a:off x="4310063" y="2741613"/>
            <a:ext cx="935037" cy="288925"/>
          </a:xfrm>
          <a:prstGeom prst="rect">
            <a:avLst/>
          </a:prstGeom>
          <a:solidFill>
            <a:srgbClr val="FFFF99"/>
          </a:solidFill>
          <a:ln w="12700" cap="flat" cmpd="sng">
            <a:solidFill>
              <a:srgbClr val="FF0000"/>
            </a:solidFill>
            <a:prstDash val="solid"/>
            <a:miter/>
            <a:headEnd type="none" w="med" len="med"/>
            <a:tailEnd type="none" w="med" len="med"/>
          </a:ln>
        </p:spPr>
        <p:txBody>
          <a:bodyPr lIns="0" tIns="0" rIns="0" bIns="0" anchor="ctr" anchorCtr="1"/>
          <a:p>
            <a:pPr algn="ctr"/>
            <a:r>
              <a:rPr lang="zh-CN" altLang="en-US" sz="1500" dirty="0">
                <a:latin typeface="宋体" panose="02010600030101010101" pitchFamily="2" charset="-122"/>
                <a:ea typeface="楷体_GB2312" pitchFamily="49" charset="-122"/>
              </a:rPr>
              <a:t>突出重点</a:t>
            </a:r>
            <a:endParaRPr lang="zh-CN" altLang="en-US" sz="1500" dirty="0">
              <a:latin typeface="Arial" panose="020B0604020202020204" pitchFamily="34" charset="0"/>
              <a:ea typeface="楷体_GB2312" pitchFamily="49" charset="-122"/>
            </a:endParaRPr>
          </a:p>
        </p:txBody>
      </p:sp>
      <p:sp>
        <p:nvSpPr>
          <p:cNvPr id="51214" name="Text Box 14"/>
          <p:cNvSpPr txBox="1"/>
          <p:nvPr/>
        </p:nvSpPr>
        <p:spPr>
          <a:xfrm>
            <a:off x="4310063" y="3317875"/>
            <a:ext cx="935037" cy="288925"/>
          </a:xfrm>
          <a:prstGeom prst="rect">
            <a:avLst/>
          </a:prstGeom>
          <a:solidFill>
            <a:srgbClr val="FFFF99"/>
          </a:solidFill>
          <a:ln w="12700" cap="flat" cmpd="sng">
            <a:solidFill>
              <a:srgbClr val="FF0000"/>
            </a:solidFill>
            <a:prstDash val="solid"/>
            <a:miter/>
            <a:headEnd type="none" w="med" len="med"/>
            <a:tailEnd type="none" w="med" len="med"/>
          </a:ln>
        </p:spPr>
        <p:txBody>
          <a:bodyPr lIns="0" tIns="0" rIns="0" bIns="0" anchor="ctr" anchorCtr="1"/>
          <a:p>
            <a:pPr algn="ctr"/>
            <a:r>
              <a:rPr lang="zh-CN" altLang="en-US" sz="1500" dirty="0">
                <a:latin typeface="宋体" panose="02010600030101010101" pitchFamily="2" charset="-122"/>
                <a:ea typeface="楷体_GB2312" pitchFamily="49" charset="-122"/>
              </a:rPr>
              <a:t>找准问题</a:t>
            </a:r>
            <a:endParaRPr lang="zh-CN" altLang="en-US" sz="1500" dirty="0">
              <a:latin typeface="Arial" panose="020B0604020202020204" pitchFamily="34" charset="0"/>
              <a:ea typeface="楷体_GB2312" pitchFamily="49" charset="-122"/>
            </a:endParaRPr>
          </a:p>
        </p:txBody>
      </p:sp>
      <p:sp>
        <p:nvSpPr>
          <p:cNvPr id="51215" name="Text Box 15"/>
          <p:cNvSpPr txBox="1"/>
          <p:nvPr/>
        </p:nvSpPr>
        <p:spPr>
          <a:xfrm>
            <a:off x="4310063" y="3894138"/>
            <a:ext cx="935037" cy="287337"/>
          </a:xfrm>
          <a:prstGeom prst="rect">
            <a:avLst/>
          </a:prstGeom>
          <a:solidFill>
            <a:srgbClr val="FFFF99"/>
          </a:solidFill>
          <a:ln w="12700" cap="flat" cmpd="sng">
            <a:solidFill>
              <a:srgbClr val="FF0000"/>
            </a:solidFill>
            <a:prstDash val="solid"/>
            <a:miter/>
            <a:headEnd type="none" w="med" len="med"/>
            <a:tailEnd type="none" w="med" len="med"/>
          </a:ln>
        </p:spPr>
        <p:txBody>
          <a:bodyPr lIns="0" tIns="0" rIns="0" bIns="0" anchor="ctr" anchorCtr="1"/>
          <a:p>
            <a:pPr algn="ctr"/>
            <a:r>
              <a:rPr lang="zh-CN" altLang="en-US" sz="1500" dirty="0">
                <a:latin typeface="宋体" panose="02010600030101010101" pitchFamily="2" charset="-122"/>
                <a:ea typeface="楷体_GB2312" pitchFamily="49" charset="-122"/>
              </a:rPr>
              <a:t>联系实际</a:t>
            </a:r>
            <a:endParaRPr lang="zh-CN" altLang="en-US" sz="1500" dirty="0">
              <a:latin typeface="Arial" panose="020B0604020202020204" pitchFamily="34" charset="0"/>
              <a:ea typeface="楷体_GB2312" pitchFamily="49" charset="-122"/>
            </a:endParaRPr>
          </a:p>
        </p:txBody>
      </p:sp>
      <p:sp>
        <p:nvSpPr>
          <p:cNvPr id="51216" name="Text Box 16"/>
          <p:cNvSpPr txBox="1"/>
          <p:nvPr/>
        </p:nvSpPr>
        <p:spPr>
          <a:xfrm>
            <a:off x="4310063" y="4470400"/>
            <a:ext cx="935037" cy="287338"/>
          </a:xfrm>
          <a:prstGeom prst="rect">
            <a:avLst/>
          </a:prstGeom>
          <a:solidFill>
            <a:srgbClr val="FFFF99"/>
          </a:solidFill>
          <a:ln w="12700" cap="flat" cmpd="sng">
            <a:solidFill>
              <a:srgbClr val="FF0000"/>
            </a:solidFill>
            <a:prstDash val="solid"/>
            <a:miter/>
            <a:headEnd type="none" w="med" len="med"/>
            <a:tailEnd type="none" w="med" len="med"/>
          </a:ln>
        </p:spPr>
        <p:txBody>
          <a:bodyPr lIns="0" tIns="0" rIns="0" bIns="0" anchor="ctr" anchorCtr="1"/>
          <a:p>
            <a:pPr algn="ctr"/>
            <a:r>
              <a:rPr lang="zh-CN" altLang="en-US" sz="1500" dirty="0">
                <a:latin typeface="宋体" panose="02010600030101010101" pitchFamily="2" charset="-122"/>
                <a:ea typeface="楷体_GB2312" pitchFamily="49" charset="-122"/>
              </a:rPr>
              <a:t>情理交融</a:t>
            </a:r>
            <a:endParaRPr lang="zh-CN" altLang="en-US" sz="1500" dirty="0">
              <a:latin typeface="Arial" panose="020B0604020202020204" pitchFamily="34" charset="0"/>
              <a:ea typeface="楷体_GB2312" pitchFamily="49" charset="-122"/>
            </a:endParaRPr>
          </a:p>
        </p:txBody>
      </p:sp>
      <p:sp>
        <p:nvSpPr>
          <p:cNvPr id="51217" name="Text Box 17"/>
          <p:cNvSpPr txBox="1"/>
          <p:nvPr/>
        </p:nvSpPr>
        <p:spPr>
          <a:xfrm>
            <a:off x="4310063" y="5046663"/>
            <a:ext cx="935037" cy="287337"/>
          </a:xfrm>
          <a:prstGeom prst="rect">
            <a:avLst/>
          </a:prstGeom>
          <a:solidFill>
            <a:srgbClr val="FFFF99"/>
          </a:solidFill>
          <a:ln w="12700" cap="flat" cmpd="sng">
            <a:solidFill>
              <a:srgbClr val="FF0000"/>
            </a:solidFill>
            <a:prstDash val="solid"/>
            <a:miter/>
            <a:headEnd type="none" w="med" len="med"/>
            <a:tailEnd type="none" w="med" len="med"/>
          </a:ln>
        </p:spPr>
        <p:txBody>
          <a:bodyPr lIns="0" tIns="0" rIns="0" bIns="0" anchor="ctr" anchorCtr="1"/>
          <a:p>
            <a:pPr algn="ctr"/>
            <a:r>
              <a:rPr lang="zh-CN" altLang="en-US" sz="1500" dirty="0">
                <a:latin typeface="宋体" panose="02010600030101010101" pitchFamily="2" charset="-122"/>
                <a:ea typeface="楷体_GB2312" pitchFamily="49" charset="-122"/>
              </a:rPr>
              <a:t>讲究艺术</a:t>
            </a:r>
            <a:endParaRPr lang="zh-CN" altLang="en-US" sz="1500" dirty="0">
              <a:latin typeface="Arial" panose="020B0604020202020204" pitchFamily="34" charset="0"/>
              <a:ea typeface="楷体_GB2312" pitchFamily="49" charset="-122"/>
            </a:endParaRPr>
          </a:p>
        </p:txBody>
      </p:sp>
      <p:sp>
        <p:nvSpPr>
          <p:cNvPr id="51218" name="Text Box 18"/>
          <p:cNvSpPr txBox="1"/>
          <p:nvPr/>
        </p:nvSpPr>
        <p:spPr>
          <a:xfrm>
            <a:off x="6637338" y="2122488"/>
            <a:ext cx="960437" cy="312737"/>
          </a:xfrm>
          <a:prstGeom prst="rect">
            <a:avLst/>
          </a:prstGeom>
          <a:solidFill>
            <a:srgbClr val="FFFF99"/>
          </a:solidFill>
          <a:ln w="12700" cap="flat" cmpd="sng">
            <a:solidFill>
              <a:srgbClr val="FF0000"/>
            </a:solidFill>
            <a:prstDash val="solid"/>
            <a:miter/>
            <a:headEnd type="none" w="med" len="med"/>
            <a:tailEnd type="none" w="med" len="med"/>
          </a:ln>
        </p:spPr>
        <p:txBody>
          <a:bodyPr lIns="0" tIns="0" rIns="0" bIns="0" anchor="ctr" anchorCtr="1"/>
          <a:p>
            <a:pPr algn="ctr"/>
            <a:r>
              <a:rPr lang="zh-CN" altLang="en-US" sz="1500" dirty="0">
                <a:latin typeface="宋体" panose="02010600030101010101" pitchFamily="2" charset="-122"/>
                <a:ea typeface="楷体_GB2312" pitchFamily="49" charset="-122"/>
              </a:rPr>
              <a:t>组织讨论</a:t>
            </a:r>
            <a:endParaRPr lang="zh-CN" altLang="en-US" sz="1500" dirty="0">
              <a:latin typeface="Arial" panose="020B0604020202020204" pitchFamily="34" charset="0"/>
              <a:ea typeface="楷体_GB2312" pitchFamily="49" charset="-122"/>
            </a:endParaRPr>
          </a:p>
        </p:txBody>
      </p:sp>
      <p:sp>
        <p:nvSpPr>
          <p:cNvPr id="51219" name="Text Box 19"/>
          <p:cNvSpPr txBox="1"/>
          <p:nvPr/>
        </p:nvSpPr>
        <p:spPr>
          <a:xfrm>
            <a:off x="6637338" y="2846388"/>
            <a:ext cx="960437" cy="311150"/>
          </a:xfrm>
          <a:prstGeom prst="rect">
            <a:avLst/>
          </a:prstGeom>
          <a:solidFill>
            <a:srgbClr val="FFFF99"/>
          </a:solidFill>
          <a:ln w="12700" cap="flat" cmpd="sng">
            <a:solidFill>
              <a:srgbClr val="FF0000"/>
            </a:solidFill>
            <a:prstDash val="solid"/>
            <a:miter/>
            <a:headEnd type="none" w="med" len="med"/>
            <a:tailEnd type="none" w="med" len="med"/>
          </a:ln>
        </p:spPr>
        <p:txBody>
          <a:bodyPr lIns="0" tIns="0" rIns="0" bIns="0" anchor="ctr" anchorCtr="1"/>
          <a:p>
            <a:pPr algn="ctr"/>
            <a:r>
              <a:rPr lang="zh-CN" altLang="en-US" sz="1500" dirty="0">
                <a:latin typeface="宋体" panose="02010600030101010101" pitchFamily="2" charset="-122"/>
                <a:ea typeface="楷体_GB2312" pitchFamily="49" charset="-122"/>
              </a:rPr>
              <a:t>个别辅导</a:t>
            </a:r>
            <a:endParaRPr lang="zh-CN" altLang="en-US" sz="1500" dirty="0">
              <a:latin typeface="Arial" panose="020B0604020202020204" pitchFamily="34" charset="0"/>
              <a:ea typeface="楷体_GB2312" pitchFamily="49" charset="-122"/>
            </a:endParaRPr>
          </a:p>
        </p:txBody>
      </p:sp>
      <p:sp>
        <p:nvSpPr>
          <p:cNvPr id="51220" name="Text Box 20"/>
          <p:cNvSpPr txBox="1"/>
          <p:nvPr/>
        </p:nvSpPr>
        <p:spPr>
          <a:xfrm>
            <a:off x="6629400" y="3543300"/>
            <a:ext cx="958850" cy="311150"/>
          </a:xfrm>
          <a:prstGeom prst="rect">
            <a:avLst/>
          </a:prstGeom>
          <a:solidFill>
            <a:srgbClr val="FFFF99"/>
          </a:solidFill>
          <a:ln w="12700" cap="flat" cmpd="sng">
            <a:solidFill>
              <a:srgbClr val="FF0000"/>
            </a:solidFill>
            <a:prstDash val="solid"/>
            <a:miter/>
            <a:headEnd type="none" w="med" len="med"/>
            <a:tailEnd type="none" w="med" len="med"/>
          </a:ln>
        </p:spPr>
        <p:txBody>
          <a:bodyPr lIns="0" tIns="0" rIns="0" bIns="0" anchor="ctr" anchorCtr="1"/>
          <a:p>
            <a:pPr algn="ctr"/>
            <a:r>
              <a:rPr lang="zh-CN" altLang="en-US" sz="1200" dirty="0">
                <a:latin typeface="宋体" panose="02010600030101010101" pitchFamily="2" charset="-122"/>
                <a:ea typeface="楷体_GB2312" pitchFamily="49" charset="-122"/>
              </a:rPr>
              <a:t>课外相关活动</a:t>
            </a:r>
            <a:endParaRPr lang="zh-CN" altLang="en-US" sz="1200" dirty="0">
              <a:latin typeface="Arial" panose="020B0604020202020204" pitchFamily="34" charset="0"/>
              <a:ea typeface="楷体_GB2312" pitchFamily="49" charset="-122"/>
            </a:endParaRPr>
          </a:p>
        </p:txBody>
      </p:sp>
      <p:sp>
        <p:nvSpPr>
          <p:cNvPr id="51221" name="Text Box 21"/>
          <p:cNvSpPr txBox="1"/>
          <p:nvPr/>
        </p:nvSpPr>
        <p:spPr>
          <a:xfrm>
            <a:off x="6661150" y="4275138"/>
            <a:ext cx="958850" cy="311150"/>
          </a:xfrm>
          <a:prstGeom prst="rect">
            <a:avLst/>
          </a:prstGeom>
          <a:solidFill>
            <a:srgbClr val="FFFF99"/>
          </a:solidFill>
          <a:ln w="12700" cap="flat" cmpd="sng">
            <a:solidFill>
              <a:srgbClr val="FF0000"/>
            </a:solidFill>
            <a:prstDash val="solid"/>
            <a:miter/>
            <a:headEnd type="none" w="med" len="med"/>
            <a:tailEnd type="none" w="med" len="med"/>
          </a:ln>
        </p:spPr>
        <p:txBody>
          <a:bodyPr lIns="0" tIns="0" rIns="0" bIns="0" anchor="ctr" anchorCtr="1"/>
          <a:p>
            <a:pPr algn="ctr"/>
            <a:r>
              <a:rPr lang="zh-CN" altLang="en-US" sz="1500" dirty="0">
                <a:latin typeface="宋体" panose="02010600030101010101" pitchFamily="2" charset="-122"/>
                <a:ea typeface="楷体_GB2312" pitchFamily="49" charset="-122"/>
              </a:rPr>
              <a:t>考核验收</a:t>
            </a:r>
            <a:endParaRPr lang="zh-CN" altLang="en-US" sz="1500" dirty="0">
              <a:latin typeface="Arial" panose="020B0604020202020204" pitchFamily="34" charset="0"/>
              <a:ea typeface="楷体_GB2312" pitchFamily="49" charset="-122"/>
            </a:endParaRPr>
          </a:p>
        </p:txBody>
      </p:sp>
      <p:sp>
        <p:nvSpPr>
          <p:cNvPr id="51222" name="Text Box 22"/>
          <p:cNvSpPr txBox="1"/>
          <p:nvPr/>
        </p:nvSpPr>
        <p:spPr>
          <a:xfrm>
            <a:off x="6637338" y="5003800"/>
            <a:ext cx="960437" cy="311150"/>
          </a:xfrm>
          <a:prstGeom prst="rect">
            <a:avLst/>
          </a:prstGeom>
          <a:solidFill>
            <a:srgbClr val="FFFF99"/>
          </a:solidFill>
          <a:ln w="12700" cap="flat" cmpd="sng">
            <a:solidFill>
              <a:srgbClr val="FF0000"/>
            </a:solidFill>
            <a:prstDash val="solid"/>
            <a:miter/>
            <a:headEnd type="none" w="med" len="med"/>
            <a:tailEnd type="none" w="med" len="med"/>
          </a:ln>
        </p:spPr>
        <p:txBody>
          <a:bodyPr lIns="0" tIns="0" rIns="0" bIns="0" anchor="ctr" anchorCtr="1"/>
          <a:p>
            <a:pPr algn="ctr"/>
            <a:r>
              <a:rPr lang="zh-CN" altLang="en-US" sz="1500" dirty="0">
                <a:latin typeface="宋体" panose="02010600030101010101" pitchFamily="2" charset="-122"/>
                <a:ea typeface="楷体_GB2312" pitchFamily="49" charset="-122"/>
              </a:rPr>
              <a:t>适时讲评</a:t>
            </a:r>
            <a:endParaRPr lang="zh-CN" altLang="en-US" sz="1500" dirty="0">
              <a:latin typeface="Arial" panose="020B0604020202020204" pitchFamily="34" charset="0"/>
              <a:ea typeface="楷体_GB2312" pitchFamily="49" charset="-122"/>
            </a:endParaRPr>
          </a:p>
        </p:txBody>
      </p:sp>
      <p:sp>
        <p:nvSpPr>
          <p:cNvPr id="51223" name="Text Box 23"/>
          <p:cNvSpPr txBox="1"/>
          <p:nvPr/>
        </p:nvSpPr>
        <p:spPr>
          <a:xfrm>
            <a:off x="5864225" y="2171700"/>
            <a:ext cx="341313" cy="3119438"/>
          </a:xfrm>
          <a:prstGeom prst="rect">
            <a:avLst/>
          </a:prstGeom>
          <a:solidFill>
            <a:srgbClr val="FFFF99"/>
          </a:solidFill>
          <a:ln w="12700" cap="flat" cmpd="sng">
            <a:solidFill>
              <a:srgbClr val="FF0000"/>
            </a:solidFill>
            <a:prstDash val="solid"/>
            <a:miter/>
            <a:headEnd type="none" w="med" len="med"/>
            <a:tailEnd type="none" w="med" len="med"/>
          </a:ln>
        </p:spPr>
        <p:txBody>
          <a:bodyPr vert="eaVert" lIns="0" tIns="0" rIns="0" bIns="0" anchor="ctr" anchorCtr="1"/>
          <a:p>
            <a:pPr algn="ctr"/>
            <a:r>
              <a:rPr lang="zh-CN" altLang="en-US" sz="2000" b="1" dirty="0">
                <a:solidFill>
                  <a:srgbClr val="0000FF"/>
                </a:solidFill>
                <a:latin typeface="楷体_GB2312" pitchFamily="49" charset="-122"/>
                <a:ea typeface="楷体_GB2312" pitchFamily="49" charset="-122"/>
              </a:rPr>
              <a:t>课   后   工   作</a:t>
            </a:r>
            <a:endParaRPr lang="zh-CN" altLang="en-US" sz="2000" b="1" dirty="0">
              <a:solidFill>
                <a:srgbClr val="0000FF"/>
              </a:solidFill>
              <a:latin typeface="楷体_GB2312" pitchFamily="49" charset="-122"/>
              <a:ea typeface="楷体_GB2312" pitchFamily="49" charset="-122"/>
            </a:endParaRPr>
          </a:p>
        </p:txBody>
      </p:sp>
      <p:sp>
        <p:nvSpPr>
          <p:cNvPr id="51224" name="Line 24"/>
          <p:cNvSpPr/>
          <p:nvPr/>
        </p:nvSpPr>
        <p:spPr>
          <a:xfrm>
            <a:off x="2573338" y="2411413"/>
            <a:ext cx="0" cy="288925"/>
          </a:xfrm>
          <a:prstGeom prst="line">
            <a:avLst/>
          </a:prstGeom>
          <a:ln w="12700" cap="flat" cmpd="sng">
            <a:solidFill>
              <a:srgbClr val="FF0000"/>
            </a:solidFill>
            <a:prstDash val="solid"/>
            <a:headEnd type="none" w="med" len="med"/>
            <a:tailEnd type="triangle" w="med" len="med"/>
          </a:ln>
        </p:spPr>
      </p:sp>
      <p:sp>
        <p:nvSpPr>
          <p:cNvPr id="51225" name="Line 25"/>
          <p:cNvSpPr/>
          <p:nvPr/>
        </p:nvSpPr>
        <p:spPr>
          <a:xfrm>
            <a:off x="2573338" y="2987675"/>
            <a:ext cx="0" cy="287338"/>
          </a:xfrm>
          <a:prstGeom prst="line">
            <a:avLst/>
          </a:prstGeom>
          <a:ln w="12700" cap="flat" cmpd="sng">
            <a:solidFill>
              <a:srgbClr val="FF0000"/>
            </a:solidFill>
            <a:prstDash val="solid"/>
            <a:headEnd type="none" w="med" len="med"/>
            <a:tailEnd type="triangle" w="med" len="med"/>
          </a:ln>
        </p:spPr>
      </p:sp>
      <p:sp>
        <p:nvSpPr>
          <p:cNvPr id="51226" name="Line 26"/>
          <p:cNvSpPr/>
          <p:nvPr/>
        </p:nvSpPr>
        <p:spPr>
          <a:xfrm>
            <a:off x="2573338" y="3562350"/>
            <a:ext cx="0" cy="288925"/>
          </a:xfrm>
          <a:prstGeom prst="line">
            <a:avLst/>
          </a:prstGeom>
          <a:ln w="12700" cap="flat" cmpd="sng">
            <a:solidFill>
              <a:srgbClr val="FF0000"/>
            </a:solidFill>
            <a:prstDash val="solid"/>
            <a:headEnd type="none" w="med" len="med"/>
            <a:tailEnd type="triangle" w="med" len="med"/>
          </a:ln>
        </p:spPr>
      </p:sp>
      <p:sp>
        <p:nvSpPr>
          <p:cNvPr id="51227" name="Line 27"/>
          <p:cNvSpPr/>
          <p:nvPr/>
        </p:nvSpPr>
        <p:spPr>
          <a:xfrm>
            <a:off x="2573338" y="4140200"/>
            <a:ext cx="0" cy="287338"/>
          </a:xfrm>
          <a:prstGeom prst="line">
            <a:avLst/>
          </a:prstGeom>
          <a:ln w="12700" cap="flat" cmpd="sng">
            <a:solidFill>
              <a:srgbClr val="FF0000"/>
            </a:solidFill>
            <a:prstDash val="solid"/>
            <a:headEnd type="none" w="med" len="med"/>
            <a:tailEnd type="triangle" w="med" len="med"/>
          </a:ln>
        </p:spPr>
      </p:sp>
      <p:sp>
        <p:nvSpPr>
          <p:cNvPr id="51228" name="Line 28"/>
          <p:cNvSpPr/>
          <p:nvPr/>
        </p:nvSpPr>
        <p:spPr>
          <a:xfrm>
            <a:off x="2555875" y="4797425"/>
            <a:ext cx="17463" cy="206375"/>
          </a:xfrm>
          <a:prstGeom prst="line">
            <a:avLst/>
          </a:prstGeom>
          <a:ln w="12700" cap="flat" cmpd="sng">
            <a:solidFill>
              <a:srgbClr val="FF0000"/>
            </a:solidFill>
            <a:prstDash val="solid"/>
            <a:headEnd type="none" w="med" len="med"/>
            <a:tailEnd type="triangle" w="med" len="med"/>
          </a:ln>
        </p:spPr>
      </p:sp>
      <p:grpSp>
        <p:nvGrpSpPr>
          <p:cNvPr id="2" name="Group 29"/>
          <p:cNvGrpSpPr/>
          <p:nvPr/>
        </p:nvGrpSpPr>
        <p:grpSpPr>
          <a:xfrm>
            <a:off x="1608138" y="2306638"/>
            <a:ext cx="509587" cy="1436687"/>
            <a:chOff x="1557" y="2628"/>
            <a:chExt cx="1263" cy="3588"/>
          </a:xfrm>
        </p:grpSpPr>
        <p:sp>
          <p:nvSpPr>
            <p:cNvPr id="12349" name="Line 30"/>
            <p:cNvSpPr/>
            <p:nvPr/>
          </p:nvSpPr>
          <p:spPr>
            <a:xfrm>
              <a:off x="1557" y="6216"/>
              <a:ext cx="640" cy="0"/>
            </a:xfrm>
            <a:prstGeom prst="line">
              <a:avLst/>
            </a:prstGeom>
            <a:ln w="12700" cap="flat" cmpd="sng">
              <a:solidFill>
                <a:srgbClr val="FF0000"/>
              </a:solidFill>
              <a:prstDash val="solid"/>
              <a:headEnd type="none" w="med" len="med"/>
              <a:tailEnd type="none" w="med" len="med"/>
            </a:ln>
          </p:spPr>
        </p:sp>
        <p:sp>
          <p:nvSpPr>
            <p:cNvPr id="12350" name="Line 31"/>
            <p:cNvSpPr/>
            <p:nvPr/>
          </p:nvSpPr>
          <p:spPr>
            <a:xfrm flipV="1">
              <a:off x="2197" y="2628"/>
              <a:ext cx="0" cy="3588"/>
            </a:xfrm>
            <a:prstGeom prst="line">
              <a:avLst/>
            </a:prstGeom>
            <a:ln w="12700" cap="flat" cmpd="sng">
              <a:solidFill>
                <a:srgbClr val="FF0000"/>
              </a:solidFill>
              <a:prstDash val="solid"/>
              <a:headEnd type="none" w="med" len="med"/>
              <a:tailEnd type="none" w="med" len="med"/>
            </a:ln>
          </p:spPr>
        </p:sp>
        <p:sp>
          <p:nvSpPr>
            <p:cNvPr id="12351" name="Line 32"/>
            <p:cNvSpPr/>
            <p:nvPr/>
          </p:nvSpPr>
          <p:spPr>
            <a:xfrm>
              <a:off x="2197" y="2628"/>
              <a:ext cx="623" cy="0"/>
            </a:xfrm>
            <a:prstGeom prst="line">
              <a:avLst/>
            </a:prstGeom>
            <a:ln w="12700" cap="flat" cmpd="sng">
              <a:solidFill>
                <a:srgbClr val="FF0000"/>
              </a:solidFill>
              <a:prstDash val="solid"/>
              <a:headEnd type="none" w="med" len="med"/>
              <a:tailEnd type="triangle" w="med" len="med"/>
            </a:ln>
          </p:spPr>
        </p:sp>
      </p:grpSp>
      <p:grpSp>
        <p:nvGrpSpPr>
          <p:cNvPr id="3" name="Group 33"/>
          <p:cNvGrpSpPr/>
          <p:nvPr/>
        </p:nvGrpSpPr>
        <p:grpSpPr>
          <a:xfrm>
            <a:off x="3065463" y="3703638"/>
            <a:ext cx="490537" cy="1465262"/>
            <a:chOff x="1557" y="2628"/>
            <a:chExt cx="1263" cy="3588"/>
          </a:xfrm>
        </p:grpSpPr>
        <p:sp>
          <p:nvSpPr>
            <p:cNvPr id="12346" name="Line 34"/>
            <p:cNvSpPr/>
            <p:nvPr/>
          </p:nvSpPr>
          <p:spPr>
            <a:xfrm>
              <a:off x="1557" y="6216"/>
              <a:ext cx="640" cy="0"/>
            </a:xfrm>
            <a:prstGeom prst="line">
              <a:avLst/>
            </a:prstGeom>
            <a:ln w="12700" cap="flat" cmpd="sng">
              <a:solidFill>
                <a:srgbClr val="FF0000"/>
              </a:solidFill>
              <a:prstDash val="solid"/>
              <a:headEnd type="none" w="med" len="med"/>
              <a:tailEnd type="none" w="med" len="med"/>
            </a:ln>
          </p:spPr>
        </p:sp>
        <p:sp>
          <p:nvSpPr>
            <p:cNvPr id="12347" name="Line 35"/>
            <p:cNvSpPr/>
            <p:nvPr/>
          </p:nvSpPr>
          <p:spPr>
            <a:xfrm flipV="1">
              <a:off x="2197" y="2628"/>
              <a:ext cx="0" cy="3588"/>
            </a:xfrm>
            <a:prstGeom prst="line">
              <a:avLst/>
            </a:prstGeom>
            <a:ln w="12700" cap="flat" cmpd="sng">
              <a:solidFill>
                <a:srgbClr val="FF0000"/>
              </a:solidFill>
              <a:prstDash val="solid"/>
              <a:headEnd type="none" w="med" len="med"/>
              <a:tailEnd type="none" w="med" len="med"/>
            </a:ln>
          </p:spPr>
        </p:sp>
        <p:sp>
          <p:nvSpPr>
            <p:cNvPr id="12348" name="Line 36"/>
            <p:cNvSpPr/>
            <p:nvPr/>
          </p:nvSpPr>
          <p:spPr>
            <a:xfrm>
              <a:off x="2197" y="2628"/>
              <a:ext cx="623" cy="0"/>
            </a:xfrm>
            <a:prstGeom prst="line">
              <a:avLst/>
            </a:prstGeom>
            <a:ln w="12700" cap="flat" cmpd="sng">
              <a:solidFill>
                <a:srgbClr val="FF0000"/>
              </a:solidFill>
              <a:prstDash val="solid"/>
              <a:headEnd type="none" w="med" len="med"/>
              <a:tailEnd type="triangle" w="med" len="med"/>
            </a:ln>
          </p:spPr>
        </p:sp>
      </p:grpSp>
      <p:grpSp>
        <p:nvGrpSpPr>
          <p:cNvPr id="4" name="Group 37"/>
          <p:cNvGrpSpPr/>
          <p:nvPr/>
        </p:nvGrpSpPr>
        <p:grpSpPr>
          <a:xfrm>
            <a:off x="3865563" y="2243138"/>
            <a:ext cx="447675" cy="3024187"/>
            <a:chOff x="2435" y="1413"/>
            <a:chExt cx="282" cy="1905"/>
          </a:xfrm>
        </p:grpSpPr>
        <p:sp>
          <p:nvSpPr>
            <p:cNvPr id="12343" name="Line 38"/>
            <p:cNvSpPr/>
            <p:nvPr/>
          </p:nvSpPr>
          <p:spPr>
            <a:xfrm>
              <a:off x="2435" y="2333"/>
              <a:ext cx="140" cy="0"/>
            </a:xfrm>
            <a:prstGeom prst="line">
              <a:avLst/>
            </a:prstGeom>
            <a:ln w="12700" cap="flat" cmpd="sng">
              <a:solidFill>
                <a:srgbClr val="FF0000"/>
              </a:solidFill>
              <a:prstDash val="solid"/>
              <a:headEnd type="none" w="med" len="med"/>
              <a:tailEnd type="none" w="med" len="med"/>
            </a:ln>
          </p:spPr>
        </p:sp>
        <p:sp>
          <p:nvSpPr>
            <p:cNvPr id="12344" name="Line 39"/>
            <p:cNvSpPr/>
            <p:nvPr/>
          </p:nvSpPr>
          <p:spPr>
            <a:xfrm>
              <a:off x="2575" y="1413"/>
              <a:ext cx="0" cy="1905"/>
            </a:xfrm>
            <a:prstGeom prst="line">
              <a:avLst/>
            </a:prstGeom>
            <a:ln w="12700" cap="flat" cmpd="sng">
              <a:solidFill>
                <a:srgbClr val="FF0000"/>
              </a:solidFill>
              <a:prstDash val="solid"/>
              <a:headEnd type="none" w="med" len="med"/>
              <a:tailEnd type="none" w="med" len="med"/>
            </a:ln>
          </p:spPr>
        </p:sp>
        <p:sp>
          <p:nvSpPr>
            <p:cNvPr id="12345" name="Line 40"/>
            <p:cNvSpPr/>
            <p:nvPr/>
          </p:nvSpPr>
          <p:spPr>
            <a:xfrm>
              <a:off x="2578" y="1414"/>
              <a:ext cx="139" cy="0"/>
            </a:xfrm>
            <a:prstGeom prst="line">
              <a:avLst/>
            </a:prstGeom>
            <a:ln w="12700" cap="flat" cmpd="sng">
              <a:solidFill>
                <a:srgbClr val="FF0000"/>
              </a:solidFill>
              <a:prstDash val="solid"/>
              <a:headEnd type="none" w="med" len="med"/>
              <a:tailEnd type="triangle" w="med" len="med"/>
            </a:ln>
          </p:spPr>
        </p:sp>
      </p:grpSp>
      <p:sp>
        <p:nvSpPr>
          <p:cNvPr id="51241" name="Line 41"/>
          <p:cNvSpPr/>
          <p:nvPr/>
        </p:nvSpPr>
        <p:spPr>
          <a:xfrm>
            <a:off x="4092575" y="2870200"/>
            <a:ext cx="220663" cy="0"/>
          </a:xfrm>
          <a:prstGeom prst="line">
            <a:avLst/>
          </a:prstGeom>
          <a:ln w="12700" cap="flat" cmpd="sng">
            <a:solidFill>
              <a:srgbClr val="FF0000"/>
            </a:solidFill>
            <a:prstDash val="solid"/>
            <a:headEnd type="none" w="med" len="med"/>
            <a:tailEnd type="triangle" w="med" len="med"/>
          </a:ln>
        </p:spPr>
      </p:sp>
      <p:sp>
        <p:nvSpPr>
          <p:cNvPr id="51242" name="Line 42"/>
          <p:cNvSpPr/>
          <p:nvPr/>
        </p:nvSpPr>
        <p:spPr>
          <a:xfrm>
            <a:off x="4092575" y="3455988"/>
            <a:ext cx="220663" cy="0"/>
          </a:xfrm>
          <a:prstGeom prst="line">
            <a:avLst/>
          </a:prstGeom>
          <a:ln w="12700" cap="flat" cmpd="sng">
            <a:solidFill>
              <a:srgbClr val="FF0000"/>
            </a:solidFill>
            <a:prstDash val="solid"/>
            <a:headEnd type="none" w="med" len="med"/>
            <a:tailEnd type="triangle" w="med" len="med"/>
          </a:ln>
        </p:spPr>
      </p:sp>
      <p:sp>
        <p:nvSpPr>
          <p:cNvPr id="51243" name="Line 43"/>
          <p:cNvSpPr/>
          <p:nvPr/>
        </p:nvSpPr>
        <p:spPr>
          <a:xfrm>
            <a:off x="4092575" y="4054475"/>
            <a:ext cx="220663" cy="0"/>
          </a:xfrm>
          <a:prstGeom prst="line">
            <a:avLst/>
          </a:prstGeom>
          <a:ln w="12700" cap="flat" cmpd="sng">
            <a:solidFill>
              <a:srgbClr val="FF0000"/>
            </a:solidFill>
            <a:prstDash val="solid"/>
            <a:headEnd type="none" w="med" len="med"/>
            <a:tailEnd type="triangle" w="med" len="med"/>
          </a:ln>
        </p:spPr>
      </p:sp>
      <p:sp>
        <p:nvSpPr>
          <p:cNvPr id="51244" name="Line 44"/>
          <p:cNvSpPr/>
          <p:nvPr/>
        </p:nvSpPr>
        <p:spPr>
          <a:xfrm>
            <a:off x="4092575" y="4610100"/>
            <a:ext cx="220663" cy="0"/>
          </a:xfrm>
          <a:prstGeom prst="line">
            <a:avLst/>
          </a:prstGeom>
          <a:ln w="12700" cap="flat" cmpd="sng">
            <a:solidFill>
              <a:srgbClr val="FF0000"/>
            </a:solidFill>
            <a:prstDash val="solid"/>
            <a:headEnd type="none" w="med" len="med"/>
            <a:tailEnd type="triangle" w="med" len="med"/>
          </a:ln>
        </p:spPr>
      </p:sp>
      <p:sp>
        <p:nvSpPr>
          <p:cNvPr id="51245" name="Line 45"/>
          <p:cNvSpPr/>
          <p:nvPr/>
        </p:nvSpPr>
        <p:spPr>
          <a:xfrm>
            <a:off x="4092575" y="5268913"/>
            <a:ext cx="220663" cy="0"/>
          </a:xfrm>
          <a:prstGeom prst="line">
            <a:avLst/>
          </a:prstGeom>
          <a:ln w="12700" cap="flat" cmpd="sng">
            <a:solidFill>
              <a:srgbClr val="FF0000"/>
            </a:solidFill>
            <a:prstDash val="solid"/>
            <a:headEnd type="none" w="med" len="med"/>
            <a:tailEnd type="triangle" w="med" len="med"/>
          </a:ln>
        </p:spPr>
      </p:sp>
      <p:sp>
        <p:nvSpPr>
          <p:cNvPr id="51246" name="Line 46"/>
          <p:cNvSpPr/>
          <p:nvPr/>
        </p:nvSpPr>
        <p:spPr>
          <a:xfrm>
            <a:off x="5508625" y="3716338"/>
            <a:ext cx="334963" cy="0"/>
          </a:xfrm>
          <a:prstGeom prst="line">
            <a:avLst/>
          </a:prstGeom>
          <a:ln w="12700" cap="flat" cmpd="sng">
            <a:solidFill>
              <a:srgbClr val="FF0000"/>
            </a:solidFill>
            <a:prstDash val="solid"/>
            <a:headEnd type="none" w="med" len="med"/>
            <a:tailEnd type="triangle" w="med" len="med"/>
          </a:ln>
        </p:spPr>
      </p:sp>
      <p:sp>
        <p:nvSpPr>
          <p:cNvPr id="51247" name="Line 47"/>
          <p:cNvSpPr/>
          <p:nvPr/>
        </p:nvSpPr>
        <p:spPr>
          <a:xfrm>
            <a:off x="5537200" y="2225675"/>
            <a:ext cx="0" cy="3048000"/>
          </a:xfrm>
          <a:prstGeom prst="line">
            <a:avLst/>
          </a:prstGeom>
          <a:ln w="12700" cap="flat" cmpd="sng">
            <a:solidFill>
              <a:srgbClr val="FF0000"/>
            </a:solidFill>
            <a:prstDash val="solid"/>
            <a:headEnd type="none" w="med" len="med"/>
            <a:tailEnd type="none" w="med" len="med"/>
          </a:ln>
        </p:spPr>
      </p:sp>
      <p:sp>
        <p:nvSpPr>
          <p:cNvPr id="51248" name="Line 48"/>
          <p:cNvSpPr/>
          <p:nvPr/>
        </p:nvSpPr>
        <p:spPr>
          <a:xfrm>
            <a:off x="5219700" y="2205038"/>
            <a:ext cx="285750" cy="0"/>
          </a:xfrm>
          <a:prstGeom prst="line">
            <a:avLst/>
          </a:prstGeom>
          <a:ln w="12700" cap="flat" cmpd="sng">
            <a:solidFill>
              <a:srgbClr val="FF0066"/>
            </a:solidFill>
            <a:prstDash val="solid"/>
            <a:headEnd type="none" w="med" len="med"/>
            <a:tailEnd type="none" w="med" len="med"/>
          </a:ln>
        </p:spPr>
      </p:sp>
      <p:sp>
        <p:nvSpPr>
          <p:cNvPr id="51249" name="Line 49"/>
          <p:cNvSpPr/>
          <p:nvPr/>
        </p:nvSpPr>
        <p:spPr>
          <a:xfrm>
            <a:off x="5251450" y="2854325"/>
            <a:ext cx="285750" cy="0"/>
          </a:xfrm>
          <a:prstGeom prst="line">
            <a:avLst/>
          </a:prstGeom>
          <a:ln w="12700" cap="flat" cmpd="sng">
            <a:solidFill>
              <a:srgbClr val="FF0066"/>
            </a:solidFill>
            <a:prstDash val="solid"/>
            <a:headEnd type="none" w="med" len="med"/>
            <a:tailEnd type="none" w="med" len="med"/>
          </a:ln>
        </p:spPr>
      </p:sp>
      <p:sp>
        <p:nvSpPr>
          <p:cNvPr id="51250" name="Line 50"/>
          <p:cNvSpPr/>
          <p:nvPr/>
        </p:nvSpPr>
        <p:spPr>
          <a:xfrm>
            <a:off x="5219700" y="3429000"/>
            <a:ext cx="285750" cy="0"/>
          </a:xfrm>
          <a:prstGeom prst="line">
            <a:avLst/>
          </a:prstGeom>
          <a:ln w="12700" cap="flat" cmpd="sng">
            <a:solidFill>
              <a:srgbClr val="FF0066"/>
            </a:solidFill>
            <a:prstDash val="solid"/>
            <a:headEnd type="none" w="med" len="med"/>
            <a:tailEnd type="none" w="med" len="med"/>
          </a:ln>
        </p:spPr>
      </p:sp>
      <p:sp>
        <p:nvSpPr>
          <p:cNvPr id="51251" name="Line 51"/>
          <p:cNvSpPr/>
          <p:nvPr/>
        </p:nvSpPr>
        <p:spPr>
          <a:xfrm>
            <a:off x="5251450" y="4040188"/>
            <a:ext cx="285750" cy="0"/>
          </a:xfrm>
          <a:prstGeom prst="line">
            <a:avLst/>
          </a:prstGeom>
          <a:ln w="12700" cap="flat" cmpd="sng">
            <a:solidFill>
              <a:srgbClr val="FF0066"/>
            </a:solidFill>
            <a:prstDash val="solid"/>
            <a:headEnd type="none" w="med" len="med"/>
            <a:tailEnd type="none" w="med" len="med"/>
          </a:ln>
        </p:spPr>
      </p:sp>
      <p:sp>
        <p:nvSpPr>
          <p:cNvPr id="51252" name="Line 52"/>
          <p:cNvSpPr/>
          <p:nvPr/>
        </p:nvSpPr>
        <p:spPr>
          <a:xfrm>
            <a:off x="5251450" y="4600575"/>
            <a:ext cx="285750" cy="0"/>
          </a:xfrm>
          <a:prstGeom prst="line">
            <a:avLst/>
          </a:prstGeom>
          <a:ln w="12700" cap="flat" cmpd="sng">
            <a:solidFill>
              <a:srgbClr val="FF0000"/>
            </a:solidFill>
            <a:prstDash val="solid"/>
            <a:headEnd type="none" w="med" len="med"/>
            <a:tailEnd type="none" w="med" len="med"/>
          </a:ln>
        </p:spPr>
      </p:sp>
      <p:sp>
        <p:nvSpPr>
          <p:cNvPr id="51253" name="Line 53"/>
          <p:cNvSpPr/>
          <p:nvPr/>
        </p:nvSpPr>
        <p:spPr>
          <a:xfrm>
            <a:off x="5251450" y="5283200"/>
            <a:ext cx="285750" cy="0"/>
          </a:xfrm>
          <a:prstGeom prst="line">
            <a:avLst/>
          </a:prstGeom>
          <a:ln w="12700" cap="flat" cmpd="sng">
            <a:solidFill>
              <a:srgbClr val="FF0066"/>
            </a:solidFill>
            <a:prstDash val="solid"/>
            <a:headEnd type="none" w="med" len="med"/>
            <a:tailEnd type="none" w="med" len="med"/>
          </a:ln>
        </p:spPr>
      </p:sp>
      <p:sp>
        <p:nvSpPr>
          <p:cNvPr id="51254" name="Line 54"/>
          <p:cNvSpPr/>
          <p:nvPr/>
        </p:nvSpPr>
        <p:spPr>
          <a:xfrm>
            <a:off x="6381750" y="3017838"/>
            <a:ext cx="247650" cy="0"/>
          </a:xfrm>
          <a:prstGeom prst="line">
            <a:avLst/>
          </a:prstGeom>
          <a:ln w="12700" cap="flat" cmpd="sng">
            <a:solidFill>
              <a:srgbClr val="FF0000"/>
            </a:solidFill>
            <a:prstDash val="solid"/>
            <a:headEnd type="none" w="med" len="med"/>
            <a:tailEnd type="triangle" w="med" len="med"/>
          </a:ln>
        </p:spPr>
      </p:sp>
      <p:sp>
        <p:nvSpPr>
          <p:cNvPr id="51255" name="Line 55"/>
          <p:cNvSpPr/>
          <p:nvPr/>
        </p:nvSpPr>
        <p:spPr>
          <a:xfrm>
            <a:off x="6388100" y="2287588"/>
            <a:ext cx="0" cy="1439862"/>
          </a:xfrm>
          <a:prstGeom prst="line">
            <a:avLst/>
          </a:prstGeom>
          <a:ln w="12700" cap="flat" cmpd="sng">
            <a:solidFill>
              <a:srgbClr val="FF0000"/>
            </a:solidFill>
            <a:prstDash val="solid"/>
            <a:headEnd type="none" w="med" len="med"/>
            <a:tailEnd type="none" w="med" len="med"/>
          </a:ln>
        </p:spPr>
      </p:sp>
      <p:sp>
        <p:nvSpPr>
          <p:cNvPr id="51256" name="Line 56"/>
          <p:cNvSpPr/>
          <p:nvPr/>
        </p:nvSpPr>
        <p:spPr>
          <a:xfrm flipV="1">
            <a:off x="6384925" y="2281238"/>
            <a:ext cx="254000" cy="1587"/>
          </a:xfrm>
          <a:prstGeom prst="line">
            <a:avLst/>
          </a:prstGeom>
          <a:ln w="12700" cap="flat" cmpd="sng">
            <a:solidFill>
              <a:srgbClr val="FF0000"/>
            </a:solidFill>
            <a:prstDash val="solid"/>
            <a:headEnd type="none" w="med" len="med"/>
            <a:tailEnd type="triangle" w="med" len="med"/>
          </a:ln>
        </p:spPr>
      </p:sp>
      <p:sp>
        <p:nvSpPr>
          <p:cNvPr id="51257" name="Line 57"/>
          <p:cNvSpPr/>
          <p:nvPr/>
        </p:nvSpPr>
        <p:spPr>
          <a:xfrm flipV="1">
            <a:off x="6210300" y="3722688"/>
            <a:ext cx="428625" cy="1587"/>
          </a:xfrm>
          <a:prstGeom prst="line">
            <a:avLst/>
          </a:prstGeom>
          <a:ln w="12700" cap="flat" cmpd="sng">
            <a:solidFill>
              <a:srgbClr val="FF0000"/>
            </a:solidFill>
            <a:prstDash val="solid"/>
            <a:headEnd type="none" w="med" len="med"/>
            <a:tailEnd type="triangle" w="med" len="med"/>
          </a:ln>
        </p:spPr>
      </p:sp>
      <p:sp>
        <p:nvSpPr>
          <p:cNvPr id="51258" name="Line 58"/>
          <p:cNvSpPr/>
          <p:nvPr/>
        </p:nvSpPr>
        <p:spPr>
          <a:xfrm>
            <a:off x="7062788" y="3851275"/>
            <a:ext cx="0" cy="427038"/>
          </a:xfrm>
          <a:prstGeom prst="line">
            <a:avLst/>
          </a:prstGeom>
          <a:ln w="12700" cap="flat" cmpd="sng">
            <a:solidFill>
              <a:srgbClr val="FF0000"/>
            </a:solidFill>
            <a:prstDash val="solid"/>
            <a:headEnd type="none" w="med" len="med"/>
            <a:tailEnd type="triangle" w="med" len="med"/>
          </a:ln>
        </p:spPr>
      </p:sp>
      <p:sp>
        <p:nvSpPr>
          <p:cNvPr id="51259" name="Line 59"/>
          <p:cNvSpPr/>
          <p:nvPr/>
        </p:nvSpPr>
        <p:spPr>
          <a:xfrm>
            <a:off x="7062788" y="4568825"/>
            <a:ext cx="0" cy="434975"/>
          </a:xfrm>
          <a:prstGeom prst="line">
            <a:avLst/>
          </a:prstGeom>
          <a:ln w="12700" cap="flat" cmpd="sng">
            <a:solidFill>
              <a:srgbClr val="FF0000"/>
            </a:solidFill>
            <a:prstDash val="solid"/>
            <a:headEnd type="none" w="med" len="med"/>
            <a:tailEnd type="triangle" w="med" len="med"/>
          </a:ln>
        </p:spPr>
      </p:sp>
      <p:pic>
        <p:nvPicPr>
          <p:cNvPr id="51260" name="14.wav">
            <a:hlinkClick r:id="" action="ppaction://media"/>
          </p:cNvPr>
          <p:cNvPicPr>
            <a:picLocks noRot="1" noChangeAspect="1"/>
          </p:cNvPicPr>
          <p:nvPr>
            <a:audioFile r:link="rId3"/>
            <p:extLst>
              <p:ext uri="{DAA4B4D4-6D71-4841-9C94-3DE7FCFB9230}">
                <p14:media xmlns:p14="http://schemas.microsoft.com/office/powerpoint/2010/main" r:link="rId4"/>
              </p:ext>
            </p:extLst>
          </p:nvPr>
        </p:nvPicPr>
        <p:blipFill>
          <a:blip r:embed="rId5"/>
          <a:stretch>
            <a:fillRect/>
          </a:stretch>
        </p:blipFill>
        <p:spPr>
          <a:xfrm>
            <a:off x="8839200" y="6324600"/>
            <a:ext cx="304800" cy="304800"/>
          </a:xfrm>
          <a:prstGeom prst="rect">
            <a:avLst/>
          </a:prstGeom>
          <a:noFill/>
          <a:ln w="9525">
            <a:noFill/>
          </a:ln>
        </p:spPr>
      </p:pic>
      <p:grpSp>
        <p:nvGrpSpPr>
          <p:cNvPr id="12339" name="Group 61"/>
          <p:cNvGrpSpPr/>
          <p:nvPr/>
        </p:nvGrpSpPr>
        <p:grpSpPr>
          <a:xfrm>
            <a:off x="228600" y="6477000"/>
            <a:ext cx="838200" cy="152400"/>
            <a:chOff x="144" y="4080"/>
            <a:chExt cx="528" cy="96"/>
          </a:xfrm>
        </p:grpSpPr>
        <p:sp>
          <p:nvSpPr>
            <p:cNvPr id="12340" name="AutoShape 62">
              <a:hlinkClick r:id="" action="ppaction://noaction"/>
            </p:cNvPr>
            <p:cNvSpPr/>
            <p:nvPr/>
          </p:nvSpPr>
          <p:spPr>
            <a:xfrm>
              <a:off x="336" y="4080"/>
              <a:ext cx="144" cy="96"/>
            </a:xfrm>
            <a:prstGeom prst="actionButtonDocument">
              <a:avLst/>
            </a:prstGeom>
            <a:solidFill>
              <a:schemeClr val="accent1"/>
            </a:solidFill>
            <a:ln w="12700">
              <a:noFill/>
            </a:ln>
          </p:spPr>
          <p:txBody>
            <a:bodyPr wrap="none" anchor="ctr"/>
            <a:p>
              <a:endParaRPr lang="zh-CN" altLang="en-US" dirty="0">
                <a:latin typeface="Arial" panose="020B0604020202020204" pitchFamily="34" charset="0"/>
              </a:endParaRPr>
            </a:p>
          </p:txBody>
        </p:sp>
        <p:sp>
          <p:nvSpPr>
            <p:cNvPr id="12341" name="AutoShape 63">
              <a:hlinkClick r:id="" action="ppaction://hlinkshowjump?jump=previousslide"/>
            </p:cNvPr>
            <p:cNvSpPr/>
            <p:nvPr/>
          </p:nvSpPr>
          <p:spPr>
            <a:xfrm>
              <a:off x="144" y="4080"/>
              <a:ext cx="144" cy="96"/>
            </a:xfrm>
            <a:prstGeom prst="actionButtonBeginning">
              <a:avLst/>
            </a:prstGeom>
            <a:solidFill>
              <a:schemeClr val="accent1"/>
            </a:solidFill>
            <a:ln w="12700">
              <a:noFill/>
            </a:ln>
          </p:spPr>
          <p:txBody>
            <a:bodyPr wrap="none" anchor="ctr"/>
            <a:p>
              <a:endParaRPr lang="zh-CN" altLang="en-US" dirty="0">
                <a:latin typeface="Arial" panose="020B0604020202020204" pitchFamily="34" charset="0"/>
              </a:endParaRPr>
            </a:p>
          </p:txBody>
        </p:sp>
        <p:sp>
          <p:nvSpPr>
            <p:cNvPr id="12342" name="AutoShape 64">
              <a:hlinkClick r:id="" action="ppaction://hlinkshowjump?jump=nextslide"/>
            </p:cNvPr>
            <p:cNvSpPr/>
            <p:nvPr/>
          </p:nvSpPr>
          <p:spPr>
            <a:xfrm>
              <a:off x="528" y="4080"/>
              <a:ext cx="144" cy="96"/>
            </a:xfrm>
            <a:prstGeom prst="actionButtonEnd">
              <a:avLst/>
            </a:prstGeom>
            <a:solidFill>
              <a:schemeClr val="accent1"/>
            </a:solidFill>
            <a:ln w="12700">
              <a:noFill/>
            </a:ln>
          </p:spPr>
          <p:txBody>
            <a:bodyPr wrap="none" anchor="ctr"/>
            <a:p>
              <a:endParaRPr lang="zh-CN" altLang="en-US" dirty="0">
                <a:latin typeface="Arial" panose="020B0604020202020204" pitchFamily="34" charset="0"/>
              </a:endParaRPr>
            </a:p>
          </p:txBody>
        </p:sp>
      </p:gr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1000"/>
                                  </p:stCondLst>
                                  <p:childTnLst>
                                    <p:cmd type="call" cmd="playFrom(0.0)">
                                      <p:cBhvr>
                                        <p:cTn id="6" dur="47981" fill="hold"/>
                                        <p:tgtEl>
                                          <p:spTgt spid="51260"/>
                                        </p:tgtEl>
                                      </p:cBhvr>
                                    </p:cmd>
                                  </p:childTnLst>
                                </p:cTn>
                              </p:par>
                            </p:childTnLst>
                          </p:cTn>
                        </p:par>
                      </p:childTnLst>
                    </p:cTn>
                  </p:par>
                  <p:par>
                    <p:cTn id="7" fill="hold">
                      <p:stCondLst>
                        <p:cond delay="indefinite"/>
                      </p:stCondLst>
                      <p:childTnLst>
                        <p:par>
                          <p:cTn id="8" fill="hold">
                            <p:stCondLst>
                              <p:cond delay="0"/>
                            </p:stCondLst>
                            <p:childTnLst>
                              <p:par>
                                <p:cTn id="9" presetID="3" presetClass="entr" presetSubtype="10" fill="hold" grpId="0" nodeType="clickEffect">
                                  <p:stCondLst>
                                    <p:cond delay="0"/>
                                  </p:stCondLst>
                                  <p:childTnLst>
                                    <p:set>
                                      <p:cBhvr>
                                        <p:cTn id="10" dur="1" fill="hold">
                                          <p:stCondLst>
                                            <p:cond delay="0"/>
                                          </p:stCondLst>
                                        </p:cTn>
                                        <p:tgtEl>
                                          <p:spTgt spid="51202"/>
                                        </p:tgtEl>
                                        <p:attrNameLst>
                                          <p:attrName>style.visibility</p:attrName>
                                        </p:attrNameLst>
                                      </p:cBhvr>
                                      <p:to>
                                        <p:strVal val="visible"/>
                                      </p:to>
                                    </p:set>
                                    <p:animEffect transition="in" filter="blinds(horizontal)">
                                      <p:cBhvr>
                                        <p:cTn id="11" dur="500"/>
                                        <p:tgtEl>
                                          <p:spTgt spid="51202"/>
                                        </p:tgtEl>
                                      </p:cBhvr>
                                    </p:animEffect>
                                  </p:childTnLst>
                                </p:cTn>
                              </p:par>
                            </p:childTnLst>
                          </p:cTn>
                        </p:par>
                        <p:par>
                          <p:cTn id="12" fill="hold">
                            <p:stCondLst>
                              <p:cond delay="500"/>
                            </p:stCondLst>
                            <p:childTnLst>
                              <p:par>
                                <p:cTn id="13" presetID="8" presetClass="entr" presetSubtype="16" fill="hold" grpId="0" nodeType="afterEffect">
                                  <p:stCondLst>
                                    <p:cond delay="0"/>
                                  </p:stCondLst>
                                  <p:childTnLst>
                                    <p:set>
                                      <p:cBhvr>
                                        <p:cTn id="14" dur="1" fill="hold">
                                          <p:stCondLst>
                                            <p:cond delay="0"/>
                                          </p:stCondLst>
                                        </p:cTn>
                                        <p:tgtEl>
                                          <p:spTgt spid="51204"/>
                                        </p:tgtEl>
                                        <p:attrNameLst>
                                          <p:attrName>style.visibility</p:attrName>
                                        </p:attrNameLst>
                                      </p:cBhvr>
                                      <p:to>
                                        <p:strVal val="visible"/>
                                      </p:to>
                                    </p:set>
                                    <p:animEffect transition="in" filter="diamond(in)">
                                      <p:cBhvr>
                                        <p:cTn id="15" dur="2000"/>
                                        <p:tgtEl>
                                          <p:spTgt spid="51204"/>
                                        </p:tgtEl>
                                      </p:cBhvr>
                                    </p:animEffect>
                                  </p:childTnLst>
                                </p:cTn>
                              </p:par>
                            </p:childTnLst>
                          </p:cTn>
                        </p:par>
                        <p:par>
                          <p:cTn id="16" fill="hold">
                            <p:stCondLst>
                              <p:cond delay="2500"/>
                            </p:stCondLst>
                            <p:childTnLst>
                              <p:par>
                                <p:cTn id="17" presetID="8" presetClass="entr" presetSubtype="16" fill="hold" grpId="0" nodeType="afterEffect">
                                  <p:stCondLst>
                                    <p:cond delay="0"/>
                                  </p:stCondLst>
                                  <p:childTnLst>
                                    <p:set>
                                      <p:cBhvr>
                                        <p:cTn id="18" dur="1" fill="hold">
                                          <p:stCondLst>
                                            <p:cond delay="0"/>
                                          </p:stCondLst>
                                        </p:cTn>
                                        <p:tgtEl>
                                          <p:spTgt spid="51211"/>
                                        </p:tgtEl>
                                        <p:attrNameLst>
                                          <p:attrName>style.visibility</p:attrName>
                                        </p:attrNameLst>
                                      </p:cBhvr>
                                      <p:to>
                                        <p:strVal val="visible"/>
                                      </p:to>
                                    </p:set>
                                    <p:animEffect transition="in" filter="diamond(in)">
                                      <p:cBhvr>
                                        <p:cTn id="19" dur="2000"/>
                                        <p:tgtEl>
                                          <p:spTgt spid="51211"/>
                                        </p:tgtEl>
                                      </p:cBhvr>
                                    </p:animEffect>
                                  </p:childTnLst>
                                </p:cTn>
                              </p:par>
                            </p:childTnLst>
                          </p:cTn>
                        </p:par>
                        <p:par>
                          <p:cTn id="20" fill="hold">
                            <p:stCondLst>
                              <p:cond delay="4500"/>
                            </p:stCondLst>
                            <p:childTnLst>
                              <p:par>
                                <p:cTn id="21" presetID="4" presetClass="entr" presetSubtype="16" fill="hold" grpId="0" nodeType="afterEffect">
                                  <p:stCondLst>
                                    <p:cond delay="0"/>
                                  </p:stCondLst>
                                  <p:childTnLst>
                                    <p:set>
                                      <p:cBhvr>
                                        <p:cTn id="22" dur="1" fill="hold">
                                          <p:stCondLst>
                                            <p:cond delay="0"/>
                                          </p:stCondLst>
                                        </p:cTn>
                                        <p:tgtEl>
                                          <p:spTgt spid="51223"/>
                                        </p:tgtEl>
                                        <p:attrNameLst>
                                          <p:attrName>style.visibility</p:attrName>
                                        </p:attrNameLst>
                                      </p:cBhvr>
                                      <p:to>
                                        <p:strVal val="visible"/>
                                      </p:to>
                                    </p:set>
                                    <p:animEffect transition="in" filter="box(in)">
                                      <p:cBhvr>
                                        <p:cTn id="23" dur="500"/>
                                        <p:tgtEl>
                                          <p:spTgt spid="51223"/>
                                        </p:tgtEl>
                                      </p:cBhvr>
                                    </p:animEffect>
                                  </p:childTnLst>
                                </p:cTn>
                              </p:par>
                            </p:childTnLst>
                          </p:cTn>
                        </p:par>
                        <p:par>
                          <p:cTn id="24" fill="hold">
                            <p:stCondLst>
                              <p:cond delay="5000"/>
                            </p:stCondLst>
                            <p:childTnLst>
                              <p:par>
                                <p:cTn id="25" presetID="2" presetClass="entr" presetSubtype="4" fill="hold" nodeType="afterEffect">
                                  <p:stCondLst>
                                    <p:cond delay="0"/>
                                  </p:stCondLst>
                                  <p:childTnLst>
                                    <p:set>
                                      <p:cBhvr>
                                        <p:cTn id="26" dur="1" fill="hold">
                                          <p:stCondLst>
                                            <p:cond delay="0"/>
                                          </p:stCondLst>
                                        </p:cTn>
                                        <p:tgtEl>
                                          <p:spTgt spid="2"/>
                                        </p:tgtEl>
                                        <p:attrNameLst>
                                          <p:attrName>style.visibility</p:attrName>
                                        </p:attrNameLst>
                                      </p:cBhvr>
                                      <p:to>
                                        <p:strVal val="visible"/>
                                      </p:to>
                                    </p:set>
                                    <p:anim calcmode="lin" valueType="num">
                                      <p:cBhvr additive="base">
                                        <p:cTn id="27" dur="500" fill="hold"/>
                                        <p:tgtEl>
                                          <p:spTgt spid="2"/>
                                        </p:tgtEl>
                                        <p:attrNameLst>
                                          <p:attrName>ppt_x</p:attrName>
                                        </p:attrNameLst>
                                      </p:cBhvr>
                                      <p:tavLst>
                                        <p:tav tm="0">
                                          <p:val>
                                            <p:strVal val="#ppt_x"/>
                                          </p:val>
                                        </p:tav>
                                        <p:tav tm="100000">
                                          <p:val>
                                            <p:strVal val="#ppt_x"/>
                                          </p:val>
                                        </p:tav>
                                      </p:tavLst>
                                    </p:anim>
                                    <p:anim calcmode="lin" valueType="num">
                                      <p:cBhvr additive="base">
                                        <p:cTn id="28" dur="500" fill="hold"/>
                                        <p:tgtEl>
                                          <p:spTgt spid="2"/>
                                        </p:tgtEl>
                                        <p:attrNameLst>
                                          <p:attrName>ppt_y</p:attrName>
                                        </p:attrNameLst>
                                      </p:cBhvr>
                                      <p:tavLst>
                                        <p:tav tm="0">
                                          <p:val>
                                            <p:strVal val="1+#ppt_h/2"/>
                                          </p:val>
                                        </p:tav>
                                        <p:tav tm="100000">
                                          <p:val>
                                            <p:strVal val="#ppt_y"/>
                                          </p:val>
                                        </p:tav>
                                      </p:tavLst>
                                    </p:anim>
                                  </p:childTnLst>
                                </p:cTn>
                              </p:par>
                            </p:childTnLst>
                          </p:cTn>
                        </p:par>
                        <p:par>
                          <p:cTn id="29" fill="hold">
                            <p:stCondLst>
                              <p:cond delay="5500"/>
                            </p:stCondLst>
                            <p:childTnLst>
                              <p:par>
                                <p:cTn id="30" presetID="4" presetClass="entr" presetSubtype="16" fill="hold" grpId="0" nodeType="afterEffect">
                                  <p:stCondLst>
                                    <p:cond delay="0"/>
                                  </p:stCondLst>
                                  <p:childTnLst>
                                    <p:set>
                                      <p:cBhvr>
                                        <p:cTn id="31" dur="1" fill="hold">
                                          <p:stCondLst>
                                            <p:cond delay="0"/>
                                          </p:stCondLst>
                                        </p:cTn>
                                        <p:tgtEl>
                                          <p:spTgt spid="12292"/>
                                        </p:tgtEl>
                                        <p:attrNameLst>
                                          <p:attrName>style.visibility</p:attrName>
                                        </p:attrNameLst>
                                      </p:cBhvr>
                                      <p:to>
                                        <p:strVal val="visible"/>
                                      </p:to>
                                    </p:set>
                                    <p:animEffect transition="in" filter="box(in)">
                                      <p:cBhvr>
                                        <p:cTn id="32" dur="400"/>
                                        <p:tgtEl>
                                          <p:spTgt spid="12292"/>
                                        </p:tgtEl>
                                      </p:cBhvr>
                                    </p:animEffect>
                                  </p:childTnLst>
                                </p:cTn>
                              </p:par>
                            </p:childTnLst>
                          </p:cTn>
                        </p:par>
                        <p:par>
                          <p:cTn id="33" fill="hold">
                            <p:stCondLst>
                              <p:cond delay="6000"/>
                            </p:stCondLst>
                            <p:childTnLst>
                              <p:par>
                                <p:cTn id="34" presetID="2" presetClass="entr" presetSubtype="4" fill="hold" nodeType="afterEffect">
                                  <p:stCondLst>
                                    <p:cond delay="0"/>
                                  </p:stCondLst>
                                  <p:childTnLst>
                                    <p:set>
                                      <p:cBhvr>
                                        <p:cTn id="35" dur="1" fill="hold">
                                          <p:stCondLst>
                                            <p:cond delay="0"/>
                                          </p:stCondLst>
                                        </p:cTn>
                                        <p:tgtEl>
                                          <p:spTgt spid="51224"/>
                                        </p:tgtEl>
                                        <p:attrNameLst>
                                          <p:attrName>style.visibility</p:attrName>
                                        </p:attrNameLst>
                                      </p:cBhvr>
                                      <p:to>
                                        <p:strVal val="visible"/>
                                      </p:to>
                                    </p:set>
                                    <p:anim calcmode="lin" valueType="num">
                                      <p:cBhvr additive="base">
                                        <p:cTn id="36" dur="500" fill="hold"/>
                                        <p:tgtEl>
                                          <p:spTgt spid="51224"/>
                                        </p:tgtEl>
                                        <p:attrNameLst>
                                          <p:attrName>ppt_x</p:attrName>
                                        </p:attrNameLst>
                                      </p:cBhvr>
                                      <p:tavLst>
                                        <p:tav tm="0">
                                          <p:val>
                                            <p:strVal val="#ppt_x"/>
                                          </p:val>
                                        </p:tav>
                                        <p:tav tm="100000">
                                          <p:val>
                                            <p:strVal val="#ppt_x"/>
                                          </p:val>
                                        </p:tav>
                                      </p:tavLst>
                                    </p:anim>
                                    <p:anim calcmode="lin" valueType="num">
                                      <p:cBhvr additive="base">
                                        <p:cTn id="37" dur="500" fill="hold"/>
                                        <p:tgtEl>
                                          <p:spTgt spid="51224"/>
                                        </p:tgtEl>
                                        <p:attrNameLst>
                                          <p:attrName>ppt_y</p:attrName>
                                        </p:attrNameLst>
                                      </p:cBhvr>
                                      <p:tavLst>
                                        <p:tav tm="0">
                                          <p:val>
                                            <p:strVal val="1+#ppt_h/2"/>
                                          </p:val>
                                        </p:tav>
                                        <p:tav tm="100000">
                                          <p:val>
                                            <p:strVal val="#ppt_y"/>
                                          </p:val>
                                        </p:tav>
                                      </p:tavLst>
                                    </p:anim>
                                  </p:childTnLst>
                                </p:cTn>
                              </p:par>
                            </p:childTnLst>
                          </p:cTn>
                        </p:par>
                        <p:par>
                          <p:cTn id="38" fill="hold">
                            <p:stCondLst>
                              <p:cond delay="6500"/>
                            </p:stCondLst>
                            <p:childTnLst>
                              <p:par>
                                <p:cTn id="39" presetID="18" presetClass="entr" presetSubtype="12" fill="hold" grpId="0" nodeType="afterEffect">
                                  <p:stCondLst>
                                    <p:cond delay="0"/>
                                  </p:stCondLst>
                                  <p:childTnLst>
                                    <p:set>
                                      <p:cBhvr>
                                        <p:cTn id="40" dur="1" fill="hold">
                                          <p:stCondLst>
                                            <p:cond delay="0"/>
                                          </p:stCondLst>
                                        </p:cTn>
                                        <p:tgtEl>
                                          <p:spTgt spid="51206"/>
                                        </p:tgtEl>
                                        <p:attrNameLst>
                                          <p:attrName>style.visibility</p:attrName>
                                        </p:attrNameLst>
                                      </p:cBhvr>
                                      <p:to>
                                        <p:strVal val="visible"/>
                                      </p:to>
                                    </p:set>
                                    <p:animEffect transition="in" filter="strips(downLeft)">
                                      <p:cBhvr>
                                        <p:cTn id="41" dur="500"/>
                                        <p:tgtEl>
                                          <p:spTgt spid="51206"/>
                                        </p:tgtEl>
                                      </p:cBhvr>
                                    </p:animEffect>
                                  </p:childTnLst>
                                </p:cTn>
                              </p:par>
                            </p:childTnLst>
                          </p:cTn>
                        </p:par>
                        <p:par>
                          <p:cTn id="42" fill="hold">
                            <p:stCondLst>
                              <p:cond delay="7000"/>
                            </p:stCondLst>
                            <p:childTnLst>
                              <p:par>
                                <p:cTn id="43" presetID="2" presetClass="entr" presetSubtype="4" fill="hold" nodeType="afterEffect">
                                  <p:stCondLst>
                                    <p:cond delay="0"/>
                                  </p:stCondLst>
                                  <p:childTnLst>
                                    <p:set>
                                      <p:cBhvr>
                                        <p:cTn id="44" dur="1" fill="hold">
                                          <p:stCondLst>
                                            <p:cond delay="0"/>
                                          </p:stCondLst>
                                        </p:cTn>
                                        <p:tgtEl>
                                          <p:spTgt spid="51225"/>
                                        </p:tgtEl>
                                        <p:attrNameLst>
                                          <p:attrName>style.visibility</p:attrName>
                                        </p:attrNameLst>
                                      </p:cBhvr>
                                      <p:to>
                                        <p:strVal val="visible"/>
                                      </p:to>
                                    </p:set>
                                    <p:anim calcmode="lin" valueType="num">
                                      <p:cBhvr additive="base">
                                        <p:cTn id="45" dur="500" fill="hold"/>
                                        <p:tgtEl>
                                          <p:spTgt spid="51225"/>
                                        </p:tgtEl>
                                        <p:attrNameLst>
                                          <p:attrName>ppt_x</p:attrName>
                                        </p:attrNameLst>
                                      </p:cBhvr>
                                      <p:tavLst>
                                        <p:tav tm="0">
                                          <p:val>
                                            <p:strVal val="#ppt_x"/>
                                          </p:val>
                                        </p:tav>
                                        <p:tav tm="100000">
                                          <p:val>
                                            <p:strVal val="#ppt_x"/>
                                          </p:val>
                                        </p:tav>
                                      </p:tavLst>
                                    </p:anim>
                                    <p:anim calcmode="lin" valueType="num">
                                      <p:cBhvr additive="base">
                                        <p:cTn id="46" dur="500" fill="hold"/>
                                        <p:tgtEl>
                                          <p:spTgt spid="51225"/>
                                        </p:tgtEl>
                                        <p:attrNameLst>
                                          <p:attrName>ppt_y</p:attrName>
                                        </p:attrNameLst>
                                      </p:cBhvr>
                                      <p:tavLst>
                                        <p:tav tm="0">
                                          <p:val>
                                            <p:strVal val="1+#ppt_h/2"/>
                                          </p:val>
                                        </p:tav>
                                        <p:tav tm="100000">
                                          <p:val>
                                            <p:strVal val="#ppt_y"/>
                                          </p:val>
                                        </p:tav>
                                      </p:tavLst>
                                    </p:anim>
                                  </p:childTnLst>
                                </p:cTn>
                              </p:par>
                            </p:childTnLst>
                          </p:cTn>
                        </p:par>
                        <p:par>
                          <p:cTn id="47" fill="hold">
                            <p:stCondLst>
                              <p:cond delay="7500"/>
                            </p:stCondLst>
                            <p:childTnLst>
                              <p:par>
                                <p:cTn id="48" presetID="5" presetClass="entr" presetSubtype="10" fill="hold" grpId="0" nodeType="afterEffect">
                                  <p:stCondLst>
                                    <p:cond delay="0"/>
                                  </p:stCondLst>
                                  <p:childTnLst>
                                    <p:set>
                                      <p:cBhvr>
                                        <p:cTn id="49" dur="1" fill="hold">
                                          <p:stCondLst>
                                            <p:cond delay="0"/>
                                          </p:stCondLst>
                                        </p:cTn>
                                        <p:tgtEl>
                                          <p:spTgt spid="51207"/>
                                        </p:tgtEl>
                                        <p:attrNameLst>
                                          <p:attrName>style.visibility</p:attrName>
                                        </p:attrNameLst>
                                      </p:cBhvr>
                                      <p:to>
                                        <p:strVal val="visible"/>
                                      </p:to>
                                    </p:set>
                                    <p:animEffect transition="in" filter="checkerboard(across)">
                                      <p:cBhvr>
                                        <p:cTn id="50" dur="500"/>
                                        <p:tgtEl>
                                          <p:spTgt spid="51207"/>
                                        </p:tgtEl>
                                      </p:cBhvr>
                                    </p:animEffect>
                                  </p:childTnLst>
                                </p:cTn>
                              </p:par>
                            </p:childTnLst>
                          </p:cTn>
                        </p:par>
                        <p:par>
                          <p:cTn id="51" fill="hold">
                            <p:stCondLst>
                              <p:cond delay="8000"/>
                            </p:stCondLst>
                            <p:childTnLst>
                              <p:par>
                                <p:cTn id="52" presetID="2" presetClass="entr" presetSubtype="4" fill="hold" nodeType="afterEffect">
                                  <p:stCondLst>
                                    <p:cond delay="0"/>
                                  </p:stCondLst>
                                  <p:childTnLst>
                                    <p:set>
                                      <p:cBhvr>
                                        <p:cTn id="53" dur="1" fill="hold">
                                          <p:stCondLst>
                                            <p:cond delay="0"/>
                                          </p:stCondLst>
                                        </p:cTn>
                                        <p:tgtEl>
                                          <p:spTgt spid="51226"/>
                                        </p:tgtEl>
                                        <p:attrNameLst>
                                          <p:attrName>style.visibility</p:attrName>
                                        </p:attrNameLst>
                                      </p:cBhvr>
                                      <p:to>
                                        <p:strVal val="visible"/>
                                      </p:to>
                                    </p:set>
                                    <p:anim calcmode="lin" valueType="num">
                                      <p:cBhvr additive="base">
                                        <p:cTn id="54" dur="500" fill="hold"/>
                                        <p:tgtEl>
                                          <p:spTgt spid="51226"/>
                                        </p:tgtEl>
                                        <p:attrNameLst>
                                          <p:attrName>ppt_x</p:attrName>
                                        </p:attrNameLst>
                                      </p:cBhvr>
                                      <p:tavLst>
                                        <p:tav tm="0">
                                          <p:val>
                                            <p:strVal val="#ppt_x"/>
                                          </p:val>
                                        </p:tav>
                                        <p:tav tm="100000">
                                          <p:val>
                                            <p:strVal val="#ppt_x"/>
                                          </p:val>
                                        </p:tav>
                                      </p:tavLst>
                                    </p:anim>
                                    <p:anim calcmode="lin" valueType="num">
                                      <p:cBhvr additive="base">
                                        <p:cTn id="55" dur="500" fill="hold"/>
                                        <p:tgtEl>
                                          <p:spTgt spid="51226"/>
                                        </p:tgtEl>
                                        <p:attrNameLst>
                                          <p:attrName>ppt_y</p:attrName>
                                        </p:attrNameLst>
                                      </p:cBhvr>
                                      <p:tavLst>
                                        <p:tav tm="0">
                                          <p:val>
                                            <p:strVal val="1+#ppt_h/2"/>
                                          </p:val>
                                        </p:tav>
                                        <p:tav tm="100000">
                                          <p:val>
                                            <p:strVal val="#ppt_y"/>
                                          </p:val>
                                        </p:tav>
                                      </p:tavLst>
                                    </p:anim>
                                  </p:childTnLst>
                                </p:cTn>
                              </p:par>
                            </p:childTnLst>
                          </p:cTn>
                        </p:par>
                        <p:par>
                          <p:cTn id="56" fill="hold">
                            <p:stCondLst>
                              <p:cond delay="8500"/>
                            </p:stCondLst>
                            <p:childTnLst>
                              <p:par>
                                <p:cTn id="57" presetID="13" presetClass="entr" presetSubtype="16" fill="hold" grpId="0" nodeType="afterEffect">
                                  <p:stCondLst>
                                    <p:cond delay="0"/>
                                  </p:stCondLst>
                                  <p:childTnLst>
                                    <p:set>
                                      <p:cBhvr>
                                        <p:cTn id="58" dur="1" fill="hold">
                                          <p:stCondLst>
                                            <p:cond delay="0"/>
                                          </p:stCondLst>
                                        </p:cTn>
                                        <p:tgtEl>
                                          <p:spTgt spid="51208"/>
                                        </p:tgtEl>
                                        <p:attrNameLst>
                                          <p:attrName>style.visibility</p:attrName>
                                        </p:attrNameLst>
                                      </p:cBhvr>
                                      <p:to>
                                        <p:strVal val="visible"/>
                                      </p:to>
                                    </p:set>
                                    <p:animEffect transition="in" filter="plus(in)">
                                      <p:cBhvr>
                                        <p:cTn id="59" dur="2000"/>
                                        <p:tgtEl>
                                          <p:spTgt spid="51208"/>
                                        </p:tgtEl>
                                      </p:cBhvr>
                                    </p:animEffect>
                                  </p:childTnLst>
                                </p:cTn>
                              </p:par>
                            </p:childTnLst>
                          </p:cTn>
                        </p:par>
                        <p:par>
                          <p:cTn id="60" fill="hold">
                            <p:stCondLst>
                              <p:cond delay="10500"/>
                            </p:stCondLst>
                            <p:childTnLst>
                              <p:par>
                                <p:cTn id="61" presetID="2" presetClass="entr" presetSubtype="4" fill="hold" nodeType="afterEffect">
                                  <p:stCondLst>
                                    <p:cond delay="0"/>
                                  </p:stCondLst>
                                  <p:childTnLst>
                                    <p:set>
                                      <p:cBhvr>
                                        <p:cTn id="62" dur="1" fill="hold">
                                          <p:stCondLst>
                                            <p:cond delay="0"/>
                                          </p:stCondLst>
                                        </p:cTn>
                                        <p:tgtEl>
                                          <p:spTgt spid="51227"/>
                                        </p:tgtEl>
                                        <p:attrNameLst>
                                          <p:attrName>style.visibility</p:attrName>
                                        </p:attrNameLst>
                                      </p:cBhvr>
                                      <p:to>
                                        <p:strVal val="visible"/>
                                      </p:to>
                                    </p:set>
                                    <p:anim calcmode="lin" valueType="num">
                                      <p:cBhvr additive="base">
                                        <p:cTn id="63" dur="500" fill="hold"/>
                                        <p:tgtEl>
                                          <p:spTgt spid="51227"/>
                                        </p:tgtEl>
                                        <p:attrNameLst>
                                          <p:attrName>ppt_x</p:attrName>
                                        </p:attrNameLst>
                                      </p:cBhvr>
                                      <p:tavLst>
                                        <p:tav tm="0">
                                          <p:val>
                                            <p:strVal val="#ppt_x"/>
                                          </p:val>
                                        </p:tav>
                                        <p:tav tm="100000">
                                          <p:val>
                                            <p:strVal val="#ppt_x"/>
                                          </p:val>
                                        </p:tav>
                                      </p:tavLst>
                                    </p:anim>
                                    <p:anim calcmode="lin" valueType="num">
                                      <p:cBhvr additive="base">
                                        <p:cTn id="64" dur="500" fill="hold"/>
                                        <p:tgtEl>
                                          <p:spTgt spid="51227"/>
                                        </p:tgtEl>
                                        <p:attrNameLst>
                                          <p:attrName>ppt_y</p:attrName>
                                        </p:attrNameLst>
                                      </p:cBhvr>
                                      <p:tavLst>
                                        <p:tav tm="0">
                                          <p:val>
                                            <p:strVal val="1+#ppt_h/2"/>
                                          </p:val>
                                        </p:tav>
                                        <p:tav tm="100000">
                                          <p:val>
                                            <p:strVal val="#ppt_y"/>
                                          </p:val>
                                        </p:tav>
                                      </p:tavLst>
                                    </p:anim>
                                  </p:childTnLst>
                                </p:cTn>
                              </p:par>
                            </p:childTnLst>
                          </p:cTn>
                        </p:par>
                        <p:par>
                          <p:cTn id="65" fill="hold">
                            <p:stCondLst>
                              <p:cond delay="11000"/>
                            </p:stCondLst>
                            <p:childTnLst>
                              <p:par>
                                <p:cTn id="66" presetID="6" presetClass="entr" presetSubtype="16" fill="hold" grpId="0" nodeType="afterEffect">
                                  <p:stCondLst>
                                    <p:cond delay="0"/>
                                  </p:stCondLst>
                                  <p:childTnLst>
                                    <p:set>
                                      <p:cBhvr>
                                        <p:cTn id="67" dur="1" fill="hold">
                                          <p:stCondLst>
                                            <p:cond delay="0"/>
                                          </p:stCondLst>
                                        </p:cTn>
                                        <p:tgtEl>
                                          <p:spTgt spid="12296"/>
                                        </p:tgtEl>
                                        <p:attrNameLst>
                                          <p:attrName>style.visibility</p:attrName>
                                        </p:attrNameLst>
                                      </p:cBhvr>
                                      <p:to>
                                        <p:strVal val="visible"/>
                                      </p:to>
                                    </p:set>
                                    <p:animEffect transition="in" filter="circle(in)">
                                      <p:cBhvr>
                                        <p:cTn id="68" dur="2000"/>
                                        <p:tgtEl>
                                          <p:spTgt spid="12296"/>
                                        </p:tgtEl>
                                      </p:cBhvr>
                                    </p:animEffect>
                                  </p:childTnLst>
                                </p:cTn>
                              </p:par>
                            </p:childTnLst>
                          </p:cTn>
                        </p:par>
                        <p:par>
                          <p:cTn id="69" fill="hold">
                            <p:stCondLst>
                              <p:cond delay="13000"/>
                            </p:stCondLst>
                            <p:childTnLst>
                              <p:par>
                                <p:cTn id="70" presetID="2" presetClass="entr" presetSubtype="4" fill="hold" nodeType="afterEffect">
                                  <p:stCondLst>
                                    <p:cond delay="0"/>
                                  </p:stCondLst>
                                  <p:childTnLst>
                                    <p:set>
                                      <p:cBhvr>
                                        <p:cTn id="71" dur="1" fill="hold">
                                          <p:stCondLst>
                                            <p:cond delay="0"/>
                                          </p:stCondLst>
                                        </p:cTn>
                                        <p:tgtEl>
                                          <p:spTgt spid="51228"/>
                                        </p:tgtEl>
                                        <p:attrNameLst>
                                          <p:attrName>style.visibility</p:attrName>
                                        </p:attrNameLst>
                                      </p:cBhvr>
                                      <p:to>
                                        <p:strVal val="visible"/>
                                      </p:to>
                                    </p:set>
                                    <p:anim calcmode="lin" valueType="num">
                                      <p:cBhvr additive="base">
                                        <p:cTn id="72" dur="500" fill="hold"/>
                                        <p:tgtEl>
                                          <p:spTgt spid="51228"/>
                                        </p:tgtEl>
                                        <p:attrNameLst>
                                          <p:attrName>ppt_x</p:attrName>
                                        </p:attrNameLst>
                                      </p:cBhvr>
                                      <p:tavLst>
                                        <p:tav tm="0">
                                          <p:val>
                                            <p:strVal val="#ppt_x"/>
                                          </p:val>
                                        </p:tav>
                                        <p:tav tm="100000">
                                          <p:val>
                                            <p:strVal val="#ppt_x"/>
                                          </p:val>
                                        </p:tav>
                                      </p:tavLst>
                                    </p:anim>
                                    <p:anim calcmode="lin" valueType="num">
                                      <p:cBhvr additive="base">
                                        <p:cTn id="73" dur="500" fill="hold"/>
                                        <p:tgtEl>
                                          <p:spTgt spid="51228"/>
                                        </p:tgtEl>
                                        <p:attrNameLst>
                                          <p:attrName>ppt_y</p:attrName>
                                        </p:attrNameLst>
                                      </p:cBhvr>
                                      <p:tavLst>
                                        <p:tav tm="0">
                                          <p:val>
                                            <p:strVal val="1+#ppt_h/2"/>
                                          </p:val>
                                        </p:tav>
                                        <p:tav tm="100000">
                                          <p:val>
                                            <p:strVal val="#ppt_y"/>
                                          </p:val>
                                        </p:tav>
                                      </p:tavLst>
                                    </p:anim>
                                  </p:childTnLst>
                                </p:cTn>
                              </p:par>
                            </p:childTnLst>
                          </p:cTn>
                        </p:par>
                        <p:par>
                          <p:cTn id="74" fill="hold">
                            <p:stCondLst>
                              <p:cond delay="13500"/>
                            </p:stCondLst>
                            <p:childTnLst>
                              <p:par>
                                <p:cTn id="75" presetID="22" presetClass="entr" presetSubtype="4" fill="hold" grpId="0" nodeType="afterEffect">
                                  <p:stCondLst>
                                    <p:cond delay="0"/>
                                  </p:stCondLst>
                                  <p:childTnLst>
                                    <p:set>
                                      <p:cBhvr>
                                        <p:cTn id="76" dur="1" fill="hold">
                                          <p:stCondLst>
                                            <p:cond delay="0"/>
                                          </p:stCondLst>
                                        </p:cTn>
                                        <p:tgtEl>
                                          <p:spTgt spid="51210"/>
                                        </p:tgtEl>
                                        <p:attrNameLst>
                                          <p:attrName>style.visibility</p:attrName>
                                        </p:attrNameLst>
                                      </p:cBhvr>
                                      <p:to>
                                        <p:strVal val="visible"/>
                                      </p:to>
                                    </p:set>
                                    <p:animEffect transition="in" filter="wipe(down)">
                                      <p:cBhvr>
                                        <p:cTn id="77" dur="500"/>
                                        <p:tgtEl>
                                          <p:spTgt spid="51210"/>
                                        </p:tgtEl>
                                      </p:cBhvr>
                                    </p:animEffect>
                                  </p:childTnLst>
                                </p:cTn>
                              </p:par>
                            </p:childTnLst>
                          </p:cTn>
                        </p:par>
                        <p:par>
                          <p:cTn id="78" fill="hold">
                            <p:stCondLst>
                              <p:cond delay="14000"/>
                            </p:stCondLst>
                            <p:childTnLst>
                              <p:par>
                                <p:cTn id="79" presetID="2" presetClass="entr" presetSubtype="4" fill="hold" nodeType="afterEffect">
                                  <p:stCondLst>
                                    <p:cond delay="0"/>
                                  </p:stCondLst>
                                  <p:childTnLst>
                                    <p:set>
                                      <p:cBhvr>
                                        <p:cTn id="80" dur="1" fill="hold">
                                          <p:stCondLst>
                                            <p:cond delay="0"/>
                                          </p:stCondLst>
                                        </p:cTn>
                                        <p:tgtEl>
                                          <p:spTgt spid="3"/>
                                        </p:tgtEl>
                                        <p:attrNameLst>
                                          <p:attrName>style.visibility</p:attrName>
                                        </p:attrNameLst>
                                      </p:cBhvr>
                                      <p:to>
                                        <p:strVal val="visible"/>
                                      </p:to>
                                    </p:set>
                                    <p:anim calcmode="lin" valueType="num">
                                      <p:cBhvr additive="base">
                                        <p:cTn id="81" dur="500" fill="hold"/>
                                        <p:tgtEl>
                                          <p:spTgt spid="3"/>
                                        </p:tgtEl>
                                        <p:attrNameLst>
                                          <p:attrName>ppt_x</p:attrName>
                                        </p:attrNameLst>
                                      </p:cBhvr>
                                      <p:tavLst>
                                        <p:tav tm="0">
                                          <p:val>
                                            <p:strVal val="#ppt_x"/>
                                          </p:val>
                                        </p:tav>
                                        <p:tav tm="100000">
                                          <p:val>
                                            <p:strVal val="#ppt_x"/>
                                          </p:val>
                                        </p:tav>
                                      </p:tavLst>
                                    </p:anim>
                                    <p:anim calcmode="lin" valueType="num">
                                      <p:cBhvr additive="base">
                                        <p:cTn id="82" dur="500" fill="hold"/>
                                        <p:tgtEl>
                                          <p:spTgt spid="3"/>
                                        </p:tgtEl>
                                        <p:attrNameLst>
                                          <p:attrName>ppt_y</p:attrName>
                                        </p:attrNameLst>
                                      </p:cBhvr>
                                      <p:tavLst>
                                        <p:tav tm="0">
                                          <p:val>
                                            <p:strVal val="1+#ppt_h/2"/>
                                          </p:val>
                                        </p:tav>
                                        <p:tav tm="100000">
                                          <p:val>
                                            <p:strVal val="#ppt_y"/>
                                          </p:val>
                                        </p:tav>
                                      </p:tavLst>
                                    </p:anim>
                                  </p:childTnLst>
                                </p:cTn>
                              </p:par>
                            </p:childTnLst>
                          </p:cTn>
                        </p:par>
                        <p:par>
                          <p:cTn id="83" fill="hold">
                            <p:stCondLst>
                              <p:cond delay="14500"/>
                            </p:stCondLst>
                            <p:childTnLst>
                              <p:par>
                                <p:cTn id="84" presetID="2" presetClass="entr" presetSubtype="4" fill="hold" nodeType="afterEffect">
                                  <p:stCondLst>
                                    <p:cond delay="0"/>
                                  </p:stCondLst>
                                  <p:childTnLst>
                                    <p:set>
                                      <p:cBhvr>
                                        <p:cTn id="85" dur="1" fill="hold">
                                          <p:stCondLst>
                                            <p:cond delay="0"/>
                                          </p:stCondLst>
                                        </p:cTn>
                                        <p:tgtEl>
                                          <p:spTgt spid="4"/>
                                        </p:tgtEl>
                                        <p:attrNameLst>
                                          <p:attrName>style.visibility</p:attrName>
                                        </p:attrNameLst>
                                      </p:cBhvr>
                                      <p:to>
                                        <p:strVal val="visible"/>
                                      </p:to>
                                    </p:set>
                                    <p:anim calcmode="lin" valueType="num">
                                      <p:cBhvr additive="base">
                                        <p:cTn id="86" dur="500" fill="hold"/>
                                        <p:tgtEl>
                                          <p:spTgt spid="4"/>
                                        </p:tgtEl>
                                        <p:attrNameLst>
                                          <p:attrName>ppt_x</p:attrName>
                                        </p:attrNameLst>
                                      </p:cBhvr>
                                      <p:tavLst>
                                        <p:tav tm="0">
                                          <p:val>
                                            <p:strVal val="#ppt_x"/>
                                          </p:val>
                                        </p:tav>
                                        <p:tav tm="100000">
                                          <p:val>
                                            <p:strVal val="#ppt_x"/>
                                          </p:val>
                                        </p:tav>
                                      </p:tavLst>
                                    </p:anim>
                                    <p:anim calcmode="lin" valueType="num">
                                      <p:cBhvr additive="base">
                                        <p:cTn id="87" dur="500" fill="hold"/>
                                        <p:tgtEl>
                                          <p:spTgt spid="4"/>
                                        </p:tgtEl>
                                        <p:attrNameLst>
                                          <p:attrName>ppt_y</p:attrName>
                                        </p:attrNameLst>
                                      </p:cBhvr>
                                      <p:tavLst>
                                        <p:tav tm="0">
                                          <p:val>
                                            <p:strVal val="1+#ppt_h/2"/>
                                          </p:val>
                                        </p:tav>
                                        <p:tav tm="100000">
                                          <p:val>
                                            <p:strVal val="#ppt_y"/>
                                          </p:val>
                                        </p:tav>
                                      </p:tavLst>
                                    </p:anim>
                                  </p:childTnLst>
                                </p:cTn>
                              </p:par>
                            </p:childTnLst>
                          </p:cTn>
                        </p:par>
                        <p:par>
                          <p:cTn id="88" fill="hold">
                            <p:stCondLst>
                              <p:cond delay="15000"/>
                            </p:stCondLst>
                            <p:childTnLst>
                              <p:par>
                                <p:cTn id="89" presetID="4" presetClass="entr" presetSubtype="16" fill="hold" grpId="0" nodeType="afterEffect">
                                  <p:stCondLst>
                                    <p:cond delay="0"/>
                                  </p:stCondLst>
                                  <p:childTnLst>
                                    <p:set>
                                      <p:cBhvr>
                                        <p:cTn id="90" dur="1" fill="hold">
                                          <p:stCondLst>
                                            <p:cond delay="0"/>
                                          </p:stCondLst>
                                        </p:cTn>
                                        <p:tgtEl>
                                          <p:spTgt spid="51212"/>
                                        </p:tgtEl>
                                        <p:attrNameLst>
                                          <p:attrName>style.visibility</p:attrName>
                                        </p:attrNameLst>
                                      </p:cBhvr>
                                      <p:to>
                                        <p:strVal val="visible"/>
                                      </p:to>
                                    </p:set>
                                    <p:animEffect transition="in" filter="box(in)">
                                      <p:cBhvr>
                                        <p:cTn id="91" dur="500"/>
                                        <p:tgtEl>
                                          <p:spTgt spid="51212"/>
                                        </p:tgtEl>
                                      </p:cBhvr>
                                    </p:animEffect>
                                  </p:childTnLst>
                                </p:cTn>
                              </p:par>
                            </p:childTnLst>
                          </p:cTn>
                        </p:par>
                        <p:par>
                          <p:cTn id="92" fill="hold">
                            <p:stCondLst>
                              <p:cond delay="15500"/>
                            </p:stCondLst>
                            <p:childTnLst>
                              <p:par>
                                <p:cTn id="93" presetID="2" presetClass="entr" presetSubtype="4" fill="hold" nodeType="afterEffect">
                                  <p:stCondLst>
                                    <p:cond delay="0"/>
                                  </p:stCondLst>
                                  <p:childTnLst>
                                    <p:set>
                                      <p:cBhvr>
                                        <p:cTn id="94" dur="1" fill="hold">
                                          <p:stCondLst>
                                            <p:cond delay="0"/>
                                          </p:stCondLst>
                                        </p:cTn>
                                        <p:tgtEl>
                                          <p:spTgt spid="51241"/>
                                        </p:tgtEl>
                                        <p:attrNameLst>
                                          <p:attrName>style.visibility</p:attrName>
                                        </p:attrNameLst>
                                      </p:cBhvr>
                                      <p:to>
                                        <p:strVal val="visible"/>
                                      </p:to>
                                    </p:set>
                                    <p:anim calcmode="lin" valueType="num">
                                      <p:cBhvr additive="base">
                                        <p:cTn id="95" dur="500" fill="hold"/>
                                        <p:tgtEl>
                                          <p:spTgt spid="51241"/>
                                        </p:tgtEl>
                                        <p:attrNameLst>
                                          <p:attrName>ppt_x</p:attrName>
                                        </p:attrNameLst>
                                      </p:cBhvr>
                                      <p:tavLst>
                                        <p:tav tm="0">
                                          <p:val>
                                            <p:strVal val="#ppt_x"/>
                                          </p:val>
                                        </p:tav>
                                        <p:tav tm="100000">
                                          <p:val>
                                            <p:strVal val="#ppt_x"/>
                                          </p:val>
                                        </p:tav>
                                      </p:tavLst>
                                    </p:anim>
                                    <p:anim calcmode="lin" valueType="num">
                                      <p:cBhvr additive="base">
                                        <p:cTn id="96" dur="500" fill="hold"/>
                                        <p:tgtEl>
                                          <p:spTgt spid="51241"/>
                                        </p:tgtEl>
                                        <p:attrNameLst>
                                          <p:attrName>ppt_y</p:attrName>
                                        </p:attrNameLst>
                                      </p:cBhvr>
                                      <p:tavLst>
                                        <p:tav tm="0">
                                          <p:val>
                                            <p:strVal val="1+#ppt_h/2"/>
                                          </p:val>
                                        </p:tav>
                                        <p:tav tm="100000">
                                          <p:val>
                                            <p:strVal val="#ppt_y"/>
                                          </p:val>
                                        </p:tav>
                                      </p:tavLst>
                                    </p:anim>
                                  </p:childTnLst>
                                </p:cTn>
                              </p:par>
                            </p:childTnLst>
                          </p:cTn>
                        </p:par>
                        <p:par>
                          <p:cTn id="97" fill="hold">
                            <p:stCondLst>
                              <p:cond delay="16000"/>
                            </p:stCondLst>
                            <p:childTnLst>
                              <p:par>
                                <p:cTn id="98" presetID="18" presetClass="entr" presetSubtype="12" fill="hold" grpId="0" nodeType="afterEffect">
                                  <p:stCondLst>
                                    <p:cond delay="0"/>
                                  </p:stCondLst>
                                  <p:childTnLst>
                                    <p:set>
                                      <p:cBhvr>
                                        <p:cTn id="99" dur="1" fill="hold">
                                          <p:stCondLst>
                                            <p:cond delay="0"/>
                                          </p:stCondLst>
                                        </p:cTn>
                                        <p:tgtEl>
                                          <p:spTgt spid="51213"/>
                                        </p:tgtEl>
                                        <p:attrNameLst>
                                          <p:attrName>style.visibility</p:attrName>
                                        </p:attrNameLst>
                                      </p:cBhvr>
                                      <p:to>
                                        <p:strVal val="visible"/>
                                      </p:to>
                                    </p:set>
                                    <p:animEffect transition="in" filter="strips(downLeft)">
                                      <p:cBhvr>
                                        <p:cTn id="100" dur="500"/>
                                        <p:tgtEl>
                                          <p:spTgt spid="51213"/>
                                        </p:tgtEl>
                                      </p:cBhvr>
                                    </p:animEffect>
                                  </p:childTnLst>
                                </p:cTn>
                              </p:par>
                            </p:childTnLst>
                          </p:cTn>
                        </p:par>
                        <p:par>
                          <p:cTn id="101" fill="hold">
                            <p:stCondLst>
                              <p:cond delay="16500"/>
                            </p:stCondLst>
                            <p:childTnLst>
                              <p:par>
                                <p:cTn id="102" presetID="2" presetClass="entr" presetSubtype="4" fill="hold" nodeType="afterEffect">
                                  <p:stCondLst>
                                    <p:cond delay="0"/>
                                  </p:stCondLst>
                                  <p:childTnLst>
                                    <p:set>
                                      <p:cBhvr>
                                        <p:cTn id="103" dur="1" fill="hold">
                                          <p:stCondLst>
                                            <p:cond delay="0"/>
                                          </p:stCondLst>
                                        </p:cTn>
                                        <p:tgtEl>
                                          <p:spTgt spid="51242"/>
                                        </p:tgtEl>
                                        <p:attrNameLst>
                                          <p:attrName>style.visibility</p:attrName>
                                        </p:attrNameLst>
                                      </p:cBhvr>
                                      <p:to>
                                        <p:strVal val="visible"/>
                                      </p:to>
                                    </p:set>
                                    <p:anim calcmode="lin" valueType="num">
                                      <p:cBhvr additive="base">
                                        <p:cTn id="104" dur="500" fill="hold"/>
                                        <p:tgtEl>
                                          <p:spTgt spid="51242"/>
                                        </p:tgtEl>
                                        <p:attrNameLst>
                                          <p:attrName>ppt_x</p:attrName>
                                        </p:attrNameLst>
                                      </p:cBhvr>
                                      <p:tavLst>
                                        <p:tav tm="0">
                                          <p:val>
                                            <p:strVal val="#ppt_x"/>
                                          </p:val>
                                        </p:tav>
                                        <p:tav tm="100000">
                                          <p:val>
                                            <p:strVal val="#ppt_x"/>
                                          </p:val>
                                        </p:tav>
                                      </p:tavLst>
                                    </p:anim>
                                    <p:anim calcmode="lin" valueType="num">
                                      <p:cBhvr additive="base">
                                        <p:cTn id="105" dur="500" fill="hold"/>
                                        <p:tgtEl>
                                          <p:spTgt spid="51242"/>
                                        </p:tgtEl>
                                        <p:attrNameLst>
                                          <p:attrName>ppt_y</p:attrName>
                                        </p:attrNameLst>
                                      </p:cBhvr>
                                      <p:tavLst>
                                        <p:tav tm="0">
                                          <p:val>
                                            <p:strVal val="1+#ppt_h/2"/>
                                          </p:val>
                                        </p:tav>
                                        <p:tav tm="100000">
                                          <p:val>
                                            <p:strVal val="#ppt_y"/>
                                          </p:val>
                                        </p:tav>
                                      </p:tavLst>
                                    </p:anim>
                                  </p:childTnLst>
                                </p:cTn>
                              </p:par>
                            </p:childTnLst>
                          </p:cTn>
                        </p:par>
                        <p:par>
                          <p:cTn id="106" fill="hold">
                            <p:stCondLst>
                              <p:cond delay="17000"/>
                            </p:stCondLst>
                            <p:childTnLst>
                              <p:par>
                                <p:cTn id="107" presetID="8" presetClass="entr" presetSubtype="16" fill="hold" grpId="0" nodeType="afterEffect">
                                  <p:stCondLst>
                                    <p:cond delay="0"/>
                                  </p:stCondLst>
                                  <p:childTnLst>
                                    <p:set>
                                      <p:cBhvr>
                                        <p:cTn id="108" dur="1" fill="hold">
                                          <p:stCondLst>
                                            <p:cond delay="0"/>
                                          </p:stCondLst>
                                        </p:cTn>
                                        <p:tgtEl>
                                          <p:spTgt spid="51214"/>
                                        </p:tgtEl>
                                        <p:attrNameLst>
                                          <p:attrName>style.visibility</p:attrName>
                                        </p:attrNameLst>
                                      </p:cBhvr>
                                      <p:to>
                                        <p:strVal val="visible"/>
                                      </p:to>
                                    </p:set>
                                    <p:animEffect transition="in" filter="diamond(in)">
                                      <p:cBhvr>
                                        <p:cTn id="109" dur="2000"/>
                                        <p:tgtEl>
                                          <p:spTgt spid="51214"/>
                                        </p:tgtEl>
                                      </p:cBhvr>
                                    </p:animEffect>
                                  </p:childTnLst>
                                </p:cTn>
                              </p:par>
                            </p:childTnLst>
                          </p:cTn>
                        </p:par>
                        <p:par>
                          <p:cTn id="110" fill="hold">
                            <p:stCondLst>
                              <p:cond delay="19000"/>
                            </p:stCondLst>
                            <p:childTnLst>
                              <p:par>
                                <p:cTn id="111" presetID="2" presetClass="entr" presetSubtype="4" fill="hold" nodeType="afterEffect">
                                  <p:stCondLst>
                                    <p:cond delay="0"/>
                                  </p:stCondLst>
                                  <p:childTnLst>
                                    <p:set>
                                      <p:cBhvr>
                                        <p:cTn id="112" dur="1" fill="hold">
                                          <p:stCondLst>
                                            <p:cond delay="0"/>
                                          </p:stCondLst>
                                        </p:cTn>
                                        <p:tgtEl>
                                          <p:spTgt spid="51243"/>
                                        </p:tgtEl>
                                        <p:attrNameLst>
                                          <p:attrName>style.visibility</p:attrName>
                                        </p:attrNameLst>
                                      </p:cBhvr>
                                      <p:to>
                                        <p:strVal val="visible"/>
                                      </p:to>
                                    </p:set>
                                    <p:anim calcmode="lin" valueType="num">
                                      <p:cBhvr additive="base">
                                        <p:cTn id="113" dur="500" fill="hold"/>
                                        <p:tgtEl>
                                          <p:spTgt spid="51243"/>
                                        </p:tgtEl>
                                        <p:attrNameLst>
                                          <p:attrName>ppt_x</p:attrName>
                                        </p:attrNameLst>
                                      </p:cBhvr>
                                      <p:tavLst>
                                        <p:tav tm="0">
                                          <p:val>
                                            <p:strVal val="#ppt_x"/>
                                          </p:val>
                                        </p:tav>
                                        <p:tav tm="100000">
                                          <p:val>
                                            <p:strVal val="#ppt_x"/>
                                          </p:val>
                                        </p:tav>
                                      </p:tavLst>
                                    </p:anim>
                                    <p:anim calcmode="lin" valueType="num">
                                      <p:cBhvr additive="base">
                                        <p:cTn id="114" dur="500" fill="hold"/>
                                        <p:tgtEl>
                                          <p:spTgt spid="51243"/>
                                        </p:tgtEl>
                                        <p:attrNameLst>
                                          <p:attrName>ppt_y</p:attrName>
                                        </p:attrNameLst>
                                      </p:cBhvr>
                                      <p:tavLst>
                                        <p:tav tm="0">
                                          <p:val>
                                            <p:strVal val="1+#ppt_h/2"/>
                                          </p:val>
                                        </p:tav>
                                        <p:tav tm="100000">
                                          <p:val>
                                            <p:strVal val="#ppt_y"/>
                                          </p:val>
                                        </p:tav>
                                      </p:tavLst>
                                    </p:anim>
                                  </p:childTnLst>
                                </p:cTn>
                              </p:par>
                            </p:childTnLst>
                          </p:cTn>
                        </p:par>
                        <p:par>
                          <p:cTn id="115" fill="hold">
                            <p:stCondLst>
                              <p:cond delay="19500"/>
                            </p:stCondLst>
                            <p:childTnLst>
                              <p:par>
                                <p:cTn id="116" presetID="5" presetClass="entr" presetSubtype="10" fill="hold" grpId="0" nodeType="afterEffect">
                                  <p:stCondLst>
                                    <p:cond delay="0"/>
                                  </p:stCondLst>
                                  <p:childTnLst>
                                    <p:set>
                                      <p:cBhvr>
                                        <p:cTn id="117" dur="1" fill="hold">
                                          <p:stCondLst>
                                            <p:cond delay="0"/>
                                          </p:stCondLst>
                                        </p:cTn>
                                        <p:tgtEl>
                                          <p:spTgt spid="51215"/>
                                        </p:tgtEl>
                                        <p:attrNameLst>
                                          <p:attrName>style.visibility</p:attrName>
                                        </p:attrNameLst>
                                      </p:cBhvr>
                                      <p:to>
                                        <p:strVal val="visible"/>
                                      </p:to>
                                    </p:set>
                                    <p:animEffect transition="in" filter="checkerboard(across)">
                                      <p:cBhvr>
                                        <p:cTn id="118" dur="500"/>
                                        <p:tgtEl>
                                          <p:spTgt spid="51215"/>
                                        </p:tgtEl>
                                      </p:cBhvr>
                                    </p:animEffect>
                                  </p:childTnLst>
                                </p:cTn>
                              </p:par>
                            </p:childTnLst>
                          </p:cTn>
                        </p:par>
                        <p:par>
                          <p:cTn id="119" fill="hold">
                            <p:stCondLst>
                              <p:cond delay="20000"/>
                            </p:stCondLst>
                            <p:childTnLst>
                              <p:par>
                                <p:cTn id="120" presetID="2" presetClass="entr" presetSubtype="4" fill="hold" nodeType="afterEffect">
                                  <p:stCondLst>
                                    <p:cond delay="0"/>
                                  </p:stCondLst>
                                  <p:childTnLst>
                                    <p:set>
                                      <p:cBhvr>
                                        <p:cTn id="121" dur="1" fill="hold">
                                          <p:stCondLst>
                                            <p:cond delay="0"/>
                                          </p:stCondLst>
                                        </p:cTn>
                                        <p:tgtEl>
                                          <p:spTgt spid="51244"/>
                                        </p:tgtEl>
                                        <p:attrNameLst>
                                          <p:attrName>style.visibility</p:attrName>
                                        </p:attrNameLst>
                                      </p:cBhvr>
                                      <p:to>
                                        <p:strVal val="visible"/>
                                      </p:to>
                                    </p:set>
                                    <p:anim calcmode="lin" valueType="num">
                                      <p:cBhvr additive="base">
                                        <p:cTn id="122" dur="500" fill="hold"/>
                                        <p:tgtEl>
                                          <p:spTgt spid="51244"/>
                                        </p:tgtEl>
                                        <p:attrNameLst>
                                          <p:attrName>ppt_x</p:attrName>
                                        </p:attrNameLst>
                                      </p:cBhvr>
                                      <p:tavLst>
                                        <p:tav tm="0">
                                          <p:val>
                                            <p:strVal val="#ppt_x"/>
                                          </p:val>
                                        </p:tav>
                                        <p:tav tm="100000">
                                          <p:val>
                                            <p:strVal val="#ppt_x"/>
                                          </p:val>
                                        </p:tav>
                                      </p:tavLst>
                                    </p:anim>
                                    <p:anim calcmode="lin" valueType="num">
                                      <p:cBhvr additive="base">
                                        <p:cTn id="123" dur="500" fill="hold"/>
                                        <p:tgtEl>
                                          <p:spTgt spid="51244"/>
                                        </p:tgtEl>
                                        <p:attrNameLst>
                                          <p:attrName>ppt_y</p:attrName>
                                        </p:attrNameLst>
                                      </p:cBhvr>
                                      <p:tavLst>
                                        <p:tav tm="0">
                                          <p:val>
                                            <p:strVal val="1+#ppt_h/2"/>
                                          </p:val>
                                        </p:tav>
                                        <p:tav tm="100000">
                                          <p:val>
                                            <p:strVal val="#ppt_y"/>
                                          </p:val>
                                        </p:tav>
                                      </p:tavLst>
                                    </p:anim>
                                  </p:childTnLst>
                                </p:cTn>
                              </p:par>
                            </p:childTnLst>
                          </p:cTn>
                        </p:par>
                        <p:par>
                          <p:cTn id="124" fill="hold">
                            <p:stCondLst>
                              <p:cond delay="20500"/>
                            </p:stCondLst>
                            <p:childTnLst>
                              <p:par>
                                <p:cTn id="125" presetID="22" presetClass="entr" presetSubtype="4" fill="hold" grpId="0" nodeType="afterEffect">
                                  <p:stCondLst>
                                    <p:cond delay="0"/>
                                  </p:stCondLst>
                                  <p:childTnLst>
                                    <p:set>
                                      <p:cBhvr>
                                        <p:cTn id="126" dur="1" fill="hold">
                                          <p:stCondLst>
                                            <p:cond delay="0"/>
                                          </p:stCondLst>
                                        </p:cTn>
                                        <p:tgtEl>
                                          <p:spTgt spid="51216"/>
                                        </p:tgtEl>
                                        <p:attrNameLst>
                                          <p:attrName>style.visibility</p:attrName>
                                        </p:attrNameLst>
                                      </p:cBhvr>
                                      <p:to>
                                        <p:strVal val="visible"/>
                                      </p:to>
                                    </p:set>
                                    <p:animEffect transition="in" filter="wipe(down)">
                                      <p:cBhvr>
                                        <p:cTn id="127" dur="500"/>
                                        <p:tgtEl>
                                          <p:spTgt spid="51216"/>
                                        </p:tgtEl>
                                      </p:cBhvr>
                                    </p:animEffect>
                                  </p:childTnLst>
                                </p:cTn>
                              </p:par>
                            </p:childTnLst>
                          </p:cTn>
                        </p:par>
                        <p:par>
                          <p:cTn id="128" fill="hold">
                            <p:stCondLst>
                              <p:cond delay="21000"/>
                            </p:stCondLst>
                            <p:childTnLst>
                              <p:par>
                                <p:cTn id="129" presetID="2" presetClass="entr" presetSubtype="4" fill="hold" nodeType="afterEffect">
                                  <p:stCondLst>
                                    <p:cond delay="0"/>
                                  </p:stCondLst>
                                  <p:childTnLst>
                                    <p:set>
                                      <p:cBhvr>
                                        <p:cTn id="130" dur="1" fill="hold">
                                          <p:stCondLst>
                                            <p:cond delay="0"/>
                                          </p:stCondLst>
                                        </p:cTn>
                                        <p:tgtEl>
                                          <p:spTgt spid="51245"/>
                                        </p:tgtEl>
                                        <p:attrNameLst>
                                          <p:attrName>style.visibility</p:attrName>
                                        </p:attrNameLst>
                                      </p:cBhvr>
                                      <p:to>
                                        <p:strVal val="visible"/>
                                      </p:to>
                                    </p:set>
                                    <p:anim calcmode="lin" valueType="num">
                                      <p:cBhvr additive="base">
                                        <p:cTn id="131" dur="500" fill="hold"/>
                                        <p:tgtEl>
                                          <p:spTgt spid="51245"/>
                                        </p:tgtEl>
                                        <p:attrNameLst>
                                          <p:attrName>ppt_x</p:attrName>
                                        </p:attrNameLst>
                                      </p:cBhvr>
                                      <p:tavLst>
                                        <p:tav tm="0">
                                          <p:val>
                                            <p:strVal val="#ppt_x"/>
                                          </p:val>
                                        </p:tav>
                                        <p:tav tm="100000">
                                          <p:val>
                                            <p:strVal val="#ppt_x"/>
                                          </p:val>
                                        </p:tav>
                                      </p:tavLst>
                                    </p:anim>
                                    <p:anim calcmode="lin" valueType="num">
                                      <p:cBhvr additive="base">
                                        <p:cTn id="132" dur="500" fill="hold"/>
                                        <p:tgtEl>
                                          <p:spTgt spid="51245"/>
                                        </p:tgtEl>
                                        <p:attrNameLst>
                                          <p:attrName>ppt_y</p:attrName>
                                        </p:attrNameLst>
                                      </p:cBhvr>
                                      <p:tavLst>
                                        <p:tav tm="0">
                                          <p:val>
                                            <p:strVal val="1+#ppt_h/2"/>
                                          </p:val>
                                        </p:tav>
                                        <p:tav tm="100000">
                                          <p:val>
                                            <p:strVal val="#ppt_y"/>
                                          </p:val>
                                        </p:tav>
                                      </p:tavLst>
                                    </p:anim>
                                  </p:childTnLst>
                                </p:cTn>
                              </p:par>
                            </p:childTnLst>
                          </p:cTn>
                        </p:par>
                        <p:par>
                          <p:cTn id="133" fill="hold">
                            <p:stCondLst>
                              <p:cond delay="21500"/>
                            </p:stCondLst>
                            <p:childTnLst>
                              <p:par>
                                <p:cTn id="134" presetID="22" presetClass="entr" presetSubtype="4" fill="hold" grpId="0" nodeType="afterEffect">
                                  <p:stCondLst>
                                    <p:cond delay="0"/>
                                  </p:stCondLst>
                                  <p:childTnLst>
                                    <p:set>
                                      <p:cBhvr>
                                        <p:cTn id="135" dur="1" fill="hold">
                                          <p:stCondLst>
                                            <p:cond delay="0"/>
                                          </p:stCondLst>
                                        </p:cTn>
                                        <p:tgtEl>
                                          <p:spTgt spid="51217"/>
                                        </p:tgtEl>
                                        <p:attrNameLst>
                                          <p:attrName>style.visibility</p:attrName>
                                        </p:attrNameLst>
                                      </p:cBhvr>
                                      <p:to>
                                        <p:strVal val="visible"/>
                                      </p:to>
                                    </p:set>
                                    <p:animEffect transition="in" filter="wipe(down)">
                                      <p:cBhvr>
                                        <p:cTn id="136" dur="500"/>
                                        <p:tgtEl>
                                          <p:spTgt spid="51217"/>
                                        </p:tgtEl>
                                      </p:cBhvr>
                                    </p:animEffect>
                                  </p:childTnLst>
                                </p:cTn>
                              </p:par>
                            </p:childTnLst>
                          </p:cTn>
                        </p:par>
                        <p:par>
                          <p:cTn id="137" fill="hold">
                            <p:stCondLst>
                              <p:cond delay="22000"/>
                            </p:stCondLst>
                            <p:childTnLst>
                              <p:par>
                                <p:cTn id="138" presetID="2" presetClass="entr" presetSubtype="4" fill="hold" nodeType="afterEffect">
                                  <p:stCondLst>
                                    <p:cond delay="0"/>
                                  </p:stCondLst>
                                  <p:childTnLst>
                                    <p:set>
                                      <p:cBhvr>
                                        <p:cTn id="139" dur="1" fill="hold">
                                          <p:stCondLst>
                                            <p:cond delay="0"/>
                                          </p:stCondLst>
                                        </p:cTn>
                                        <p:tgtEl>
                                          <p:spTgt spid="51248"/>
                                        </p:tgtEl>
                                        <p:attrNameLst>
                                          <p:attrName>style.visibility</p:attrName>
                                        </p:attrNameLst>
                                      </p:cBhvr>
                                      <p:to>
                                        <p:strVal val="visible"/>
                                      </p:to>
                                    </p:set>
                                    <p:anim calcmode="lin" valueType="num">
                                      <p:cBhvr additive="base">
                                        <p:cTn id="140" dur="500" fill="hold"/>
                                        <p:tgtEl>
                                          <p:spTgt spid="51248"/>
                                        </p:tgtEl>
                                        <p:attrNameLst>
                                          <p:attrName>ppt_x</p:attrName>
                                        </p:attrNameLst>
                                      </p:cBhvr>
                                      <p:tavLst>
                                        <p:tav tm="0">
                                          <p:val>
                                            <p:strVal val="#ppt_x"/>
                                          </p:val>
                                        </p:tav>
                                        <p:tav tm="100000">
                                          <p:val>
                                            <p:strVal val="#ppt_x"/>
                                          </p:val>
                                        </p:tav>
                                      </p:tavLst>
                                    </p:anim>
                                    <p:anim calcmode="lin" valueType="num">
                                      <p:cBhvr additive="base">
                                        <p:cTn id="141" dur="500" fill="hold"/>
                                        <p:tgtEl>
                                          <p:spTgt spid="51248"/>
                                        </p:tgtEl>
                                        <p:attrNameLst>
                                          <p:attrName>ppt_y</p:attrName>
                                        </p:attrNameLst>
                                      </p:cBhvr>
                                      <p:tavLst>
                                        <p:tav tm="0">
                                          <p:val>
                                            <p:strVal val="1+#ppt_h/2"/>
                                          </p:val>
                                        </p:tav>
                                        <p:tav tm="100000">
                                          <p:val>
                                            <p:strVal val="#ppt_y"/>
                                          </p:val>
                                        </p:tav>
                                      </p:tavLst>
                                    </p:anim>
                                  </p:childTnLst>
                                </p:cTn>
                              </p:par>
                            </p:childTnLst>
                          </p:cTn>
                        </p:par>
                        <p:par>
                          <p:cTn id="142" fill="hold">
                            <p:stCondLst>
                              <p:cond delay="22500"/>
                            </p:stCondLst>
                            <p:childTnLst>
                              <p:par>
                                <p:cTn id="143" presetID="2" presetClass="entr" presetSubtype="4" fill="hold" nodeType="afterEffect">
                                  <p:stCondLst>
                                    <p:cond delay="0"/>
                                  </p:stCondLst>
                                  <p:childTnLst>
                                    <p:set>
                                      <p:cBhvr>
                                        <p:cTn id="144" dur="1" fill="hold">
                                          <p:stCondLst>
                                            <p:cond delay="0"/>
                                          </p:stCondLst>
                                        </p:cTn>
                                        <p:tgtEl>
                                          <p:spTgt spid="51249"/>
                                        </p:tgtEl>
                                        <p:attrNameLst>
                                          <p:attrName>style.visibility</p:attrName>
                                        </p:attrNameLst>
                                      </p:cBhvr>
                                      <p:to>
                                        <p:strVal val="visible"/>
                                      </p:to>
                                    </p:set>
                                    <p:anim calcmode="lin" valueType="num">
                                      <p:cBhvr additive="base">
                                        <p:cTn id="145" dur="500" fill="hold"/>
                                        <p:tgtEl>
                                          <p:spTgt spid="51249"/>
                                        </p:tgtEl>
                                        <p:attrNameLst>
                                          <p:attrName>ppt_x</p:attrName>
                                        </p:attrNameLst>
                                      </p:cBhvr>
                                      <p:tavLst>
                                        <p:tav tm="0">
                                          <p:val>
                                            <p:strVal val="#ppt_x"/>
                                          </p:val>
                                        </p:tav>
                                        <p:tav tm="100000">
                                          <p:val>
                                            <p:strVal val="#ppt_x"/>
                                          </p:val>
                                        </p:tav>
                                      </p:tavLst>
                                    </p:anim>
                                    <p:anim calcmode="lin" valueType="num">
                                      <p:cBhvr additive="base">
                                        <p:cTn id="146" dur="500" fill="hold"/>
                                        <p:tgtEl>
                                          <p:spTgt spid="51249"/>
                                        </p:tgtEl>
                                        <p:attrNameLst>
                                          <p:attrName>ppt_y</p:attrName>
                                        </p:attrNameLst>
                                      </p:cBhvr>
                                      <p:tavLst>
                                        <p:tav tm="0">
                                          <p:val>
                                            <p:strVal val="1+#ppt_h/2"/>
                                          </p:val>
                                        </p:tav>
                                        <p:tav tm="100000">
                                          <p:val>
                                            <p:strVal val="#ppt_y"/>
                                          </p:val>
                                        </p:tav>
                                      </p:tavLst>
                                    </p:anim>
                                  </p:childTnLst>
                                </p:cTn>
                              </p:par>
                            </p:childTnLst>
                          </p:cTn>
                        </p:par>
                        <p:par>
                          <p:cTn id="147" fill="hold">
                            <p:stCondLst>
                              <p:cond delay="23000"/>
                            </p:stCondLst>
                            <p:childTnLst>
                              <p:par>
                                <p:cTn id="148" presetID="2" presetClass="entr" presetSubtype="4" fill="hold" nodeType="afterEffect">
                                  <p:stCondLst>
                                    <p:cond delay="0"/>
                                  </p:stCondLst>
                                  <p:childTnLst>
                                    <p:set>
                                      <p:cBhvr>
                                        <p:cTn id="149" dur="1" fill="hold">
                                          <p:stCondLst>
                                            <p:cond delay="0"/>
                                          </p:stCondLst>
                                        </p:cTn>
                                        <p:tgtEl>
                                          <p:spTgt spid="51250"/>
                                        </p:tgtEl>
                                        <p:attrNameLst>
                                          <p:attrName>style.visibility</p:attrName>
                                        </p:attrNameLst>
                                      </p:cBhvr>
                                      <p:to>
                                        <p:strVal val="visible"/>
                                      </p:to>
                                    </p:set>
                                    <p:anim calcmode="lin" valueType="num">
                                      <p:cBhvr additive="base">
                                        <p:cTn id="150" dur="500" fill="hold"/>
                                        <p:tgtEl>
                                          <p:spTgt spid="51250"/>
                                        </p:tgtEl>
                                        <p:attrNameLst>
                                          <p:attrName>ppt_x</p:attrName>
                                        </p:attrNameLst>
                                      </p:cBhvr>
                                      <p:tavLst>
                                        <p:tav tm="0">
                                          <p:val>
                                            <p:strVal val="#ppt_x"/>
                                          </p:val>
                                        </p:tav>
                                        <p:tav tm="100000">
                                          <p:val>
                                            <p:strVal val="#ppt_x"/>
                                          </p:val>
                                        </p:tav>
                                      </p:tavLst>
                                    </p:anim>
                                    <p:anim calcmode="lin" valueType="num">
                                      <p:cBhvr additive="base">
                                        <p:cTn id="151" dur="500" fill="hold"/>
                                        <p:tgtEl>
                                          <p:spTgt spid="51250"/>
                                        </p:tgtEl>
                                        <p:attrNameLst>
                                          <p:attrName>ppt_y</p:attrName>
                                        </p:attrNameLst>
                                      </p:cBhvr>
                                      <p:tavLst>
                                        <p:tav tm="0">
                                          <p:val>
                                            <p:strVal val="1+#ppt_h/2"/>
                                          </p:val>
                                        </p:tav>
                                        <p:tav tm="100000">
                                          <p:val>
                                            <p:strVal val="#ppt_y"/>
                                          </p:val>
                                        </p:tav>
                                      </p:tavLst>
                                    </p:anim>
                                  </p:childTnLst>
                                </p:cTn>
                              </p:par>
                            </p:childTnLst>
                          </p:cTn>
                        </p:par>
                        <p:par>
                          <p:cTn id="152" fill="hold">
                            <p:stCondLst>
                              <p:cond delay="23500"/>
                            </p:stCondLst>
                            <p:childTnLst>
                              <p:par>
                                <p:cTn id="153" presetID="2" presetClass="entr" presetSubtype="4" fill="hold" nodeType="afterEffect">
                                  <p:stCondLst>
                                    <p:cond delay="0"/>
                                  </p:stCondLst>
                                  <p:childTnLst>
                                    <p:set>
                                      <p:cBhvr>
                                        <p:cTn id="154" dur="1" fill="hold">
                                          <p:stCondLst>
                                            <p:cond delay="0"/>
                                          </p:stCondLst>
                                        </p:cTn>
                                        <p:tgtEl>
                                          <p:spTgt spid="51251"/>
                                        </p:tgtEl>
                                        <p:attrNameLst>
                                          <p:attrName>style.visibility</p:attrName>
                                        </p:attrNameLst>
                                      </p:cBhvr>
                                      <p:to>
                                        <p:strVal val="visible"/>
                                      </p:to>
                                    </p:set>
                                    <p:anim calcmode="lin" valueType="num">
                                      <p:cBhvr additive="base">
                                        <p:cTn id="155" dur="500" fill="hold"/>
                                        <p:tgtEl>
                                          <p:spTgt spid="51251"/>
                                        </p:tgtEl>
                                        <p:attrNameLst>
                                          <p:attrName>ppt_x</p:attrName>
                                        </p:attrNameLst>
                                      </p:cBhvr>
                                      <p:tavLst>
                                        <p:tav tm="0">
                                          <p:val>
                                            <p:strVal val="#ppt_x"/>
                                          </p:val>
                                        </p:tav>
                                        <p:tav tm="100000">
                                          <p:val>
                                            <p:strVal val="#ppt_x"/>
                                          </p:val>
                                        </p:tav>
                                      </p:tavLst>
                                    </p:anim>
                                    <p:anim calcmode="lin" valueType="num">
                                      <p:cBhvr additive="base">
                                        <p:cTn id="156" dur="500" fill="hold"/>
                                        <p:tgtEl>
                                          <p:spTgt spid="51251"/>
                                        </p:tgtEl>
                                        <p:attrNameLst>
                                          <p:attrName>ppt_y</p:attrName>
                                        </p:attrNameLst>
                                      </p:cBhvr>
                                      <p:tavLst>
                                        <p:tav tm="0">
                                          <p:val>
                                            <p:strVal val="1+#ppt_h/2"/>
                                          </p:val>
                                        </p:tav>
                                        <p:tav tm="100000">
                                          <p:val>
                                            <p:strVal val="#ppt_y"/>
                                          </p:val>
                                        </p:tav>
                                      </p:tavLst>
                                    </p:anim>
                                  </p:childTnLst>
                                </p:cTn>
                              </p:par>
                            </p:childTnLst>
                          </p:cTn>
                        </p:par>
                        <p:par>
                          <p:cTn id="157" fill="hold">
                            <p:stCondLst>
                              <p:cond delay="24000"/>
                            </p:stCondLst>
                            <p:childTnLst>
                              <p:par>
                                <p:cTn id="158" presetID="2" presetClass="entr" presetSubtype="4" fill="hold" nodeType="afterEffect">
                                  <p:stCondLst>
                                    <p:cond delay="0"/>
                                  </p:stCondLst>
                                  <p:childTnLst>
                                    <p:set>
                                      <p:cBhvr>
                                        <p:cTn id="159" dur="1" fill="hold">
                                          <p:stCondLst>
                                            <p:cond delay="0"/>
                                          </p:stCondLst>
                                        </p:cTn>
                                        <p:tgtEl>
                                          <p:spTgt spid="51252"/>
                                        </p:tgtEl>
                                        <p:attrNameLst>
                                          <p:attrName>style.visibility</p:attrName>
                                        </p:attrNameLst>
                                      </p:cBhvr>
                                      <p:to>
                                        <p:strVal val="visible"/>
                                      </p:to>
                                    </p:set>
                                    <p:anim calcmode="lin" valueType="num">
                                      <p:cBhvr additive="base">
                                        <p:cTn id="160" dur="500" fill="hold"/>
                                        <p:tgtEl>
                                          <p:spTgt spid="51252"/>
                                        </p:tgtEl>
                                        <p:attrNameLst>
                                          <p:attrName>ppt_x</p:attrName>
                                        </p:attrNameLst>
                                      </p:cBhvr>
                                      <p:tavLst>
                                        <p:tav tm="0">
                                          <p:val>
                                            <p:strVal val="#ppt_x"/>
                                          </p:val>
                                        </p:tav>
                                        <p:tav tm="100000">
                                          <p:val>
                                            <p:strVal val="#ppt_x"/>
                                          </p:val>
                                        </p:tav>
                                      </p:tavLst>
                                    </p:anim>
                                    <p:anim calcmode="lin" valueType="num">
                                      <p:cBhvr additive="base">
                                        <p:cTn id="161" dur="500" fill="hold"/>
                                        <p:tgtEl>
                                          <p:spTgt spid="51252"/>
                                        </p:tgtEl>
                                        <p:attrNameLst>
                                          <p:attrName>ppt_y</p:attrName>
                                        </p:attrNameLst>
                                      </p:cBhvr>
                                      <p:tavLst>
                                        <p:tav tm="0">
                                          <p:val>
                                            <p:strVal val="1+#ppt_h/2"/>
                                          </p:val>
                                        </p:tav>
                                        <p:tav tm="100000">
                                          <p:val>
                                            <p:strVal val="#ppt_y"/>
                                          </p:val>
                                        </p:tav>
                                      </p:tavLst>
                                    </p:anim>
                                  </p:childTnLst>
                                </p:cTn>
                              </p:par>
                            </p:childTnLst>
                          </p:cTn>
                        </p:par>
                        <p:par>
                          <p:cTn id="162" fill="hold">
                            <p:stCondLst>
                              <p:cond delay="24500"/>
                            </p:stCondLst>
                            <p:childTnLst>
                              <p:par>
                                <p:cTn id="163" presetID="2" presetClass="entr" presetSubtype="4" fill="hold" nodeType="afterEffect">
                                  <p:stCondLst>
                                    <p:cond delay="0"/>
                                  </p:stCondLst>
                                  <p:childTnLst>
                                    <p:set>
                                      <p:cBhvr>
                                        <p:cTn id="164" dur="1" fill="hold">
                                          <p:stCondLst>
                                            <p:cond delay="0"/>
                                          </p:stCondLst>
                                        </p:cTn>
                                        <p:tgtEl>
                                          <p:spTgt spid="51253"/>
                                        </p:tgtEl>
                                        <p:attrNameLst>
                                          <p:attrName>style.visibility</p:attrName>
                                        </p:attrNameLst>
                                      </p:cBhvr>
                                      <p:to>
                                        <p:strVal val="visible"/>
                                      </p:to>
                                    </p:set>
                                    <p:anim calcmode="lin" valueType="num">
                                      <p:cBhvr additive="base">
                                        <p:cTn id="165" dur="500" fill="hold"/>
                                        <p:tgtEl>
                                          <p:spTgt spid="51253"/>
                                        </p:tgtEl>
                                        <p:attrNameLst>
                                          <p:attrName>ppt_x</p:attrName>
                                        </p:attrNameLst>
                                      </p:cBhvr>
                                      <p:tavLst>
                                        <p:tav tm="0">
                                          <p:val>
                                            <p:strVal val="#ppt_x"/>
                                          </p:val>
                                        </p:tav>
                                        <p:tav tm="100000">
                                          <p:val>
                                            <p:strVal val="#ppt_x"/>
                                          </p:val>
                                        </p:tav>
                                      </p:tavLst>
                                    </p:anim>
                                    <p:anim calcmode="lin" valueType="num">
                                      <p:cBhvr additive="base">
                                        <p:cTn id="166" dur="500" fill="hold"/>
                                        <p:tgtEl>
                                          <p:spTgt spid="51253"/>
                                        </p:tgtEl>
                                        <p:attrNameLst>
                                          <p:attrName>ppt_y</p:attrName>
                                        </p:attrNameLst>
                                      </p:cBhvr>
                                      <p:tavLst>
                                        <p:tav tm="0">
                                          <p:val>
                                            <p:strVal val="1+#ppt_h/2"/>
                                          </p:val>
                                        </p:tav>
                                        <p:tav tm="100000">
                                          <p:val>
                                            <p:strVal val="#ppt_y"/>
                                          </p:val>
                                        </p:tav>
                                      </p:tavLst>
                                    </p:anim>
                                  </p:childTnLst>
                                </p:cTn>
                              </p:par>
                            </p:childTnLst>
                          </p:cTn>
                        </p:par>
                        <p:par>
                          <p:cTn id="167" fill="hold">
                            <p:stCondLst>
                              <p:cond delay="25000"/>
                            </p:stCondLst>
                            <p:childTnLst>
                              <p:par>
                                <p:cTn id="168" presetID="2" presetClass="entr" presetSubtype="4" fill="hold" nodeType="afterEffect">
                                  <p:stCondLst>
                                    <p:cond delay="0"/>
                                  </p:stCondLst>
                                  <p:childTnLst>
                                    <p:set>
                                      <p:cBhvr>
                                        <p:cTn id="169" dur="1" fill="hold">
                                          <p:stCondLst>
                                            <p:cond delay="0"/>
                                          </p:stCondLst>
                                        </p:cTn>
                                        <p:tgtEl>
                                          <p:spTgt spid="51247"/>
                                        </p:tgtEl>
                                        <p:attrNameLst>
                                          <p:attrName>style.visibility</p:attrName>
                                        </p:attrNameLst>
                                      </p:cBhvr>
                                      <p:to>
                                        <p:strVal val="visible"/>
                                      </p:to>
                                    </p:set>
                                    <p:anim calcmode="lin" valueType="num">
                                      <p:cBhvr additive="base">
                                        <p:cTn id="170" dur="500" fill="hold"/>
                                        <p:tgtEl>
                                          <p:spTgt spid="51247"/>
                                        </p:tgtEl>
                                        <p:attrNameLst>
                                          <p:attrName>ppt_x</p:attrName>
                                        </p:attrNameLst>
                                      </p:cBhvr>
                                      <p:tavLst>
                                        <p:tav tm="0">
                                          <p:val>
                                            <p:strVal val="#ppt_x"/>
                                          </p:val>
                                        </p:tav>
                                        <p:tav tm="100000">
                                          <p:val>
                                            <p:strVal val="#ppt_x"/>
                                          </p:val>
                                        </p:tav>
                                      </p:tavLst>
                                    </p:anim>
                                    <p:anim calcmode="lin" valueType="num">
                                      <p:cBhvr additive="base">
                                        <p:cTn id="171" dur="500" fill="hold"/>
                                        <p:tgtEl>
                                          <p:spTgt spid="51247"/>
                                        </p:tgtEl>
                                        <p:attrNameLst>
                                          <p:attrName>ppt_y</p:attrName>
                                        </p:attrNameLst>
                                      </p:cBhvr>
                                      <p:tavLst>
                                        <p:tav tm="0">
                                          <p:val>
                                            <p:strVal val="1+#ppt_h/2"/>
                                          </p:val>
                                        </p:tav>
                                        <p:tav tm="100000">
                                          <p:val>
                                            <p:strVal val="#ppt_y"/>
                                          </p:val>
                                        </p:tav>
                                      </p:tavLst>
                                    </p:anim>
                                  </p:childTnLst>
                                </p:cTn>
                              </p:par>
                            </p:childTnLst>
                          </p:cTn>
                        </p:par>
                        <p:par>
                          <p:cTn id="172" fill="hold">
                            <p:stCondLst>
                              <p:cond delay="25500"/>
                            </p:stCondLst>
                            <p:childTnLst>
                              <p:par>
                                <p:cTn id="173" presetID="2" presetClass="entr" presetSubtype="4" fill="hold" nodeType="afterEffect">
                                  <p:stCondLst>
                                    <p:cond delay="0"/>
                                  </p:stCondLst>
                                  <p:childTnLst>
                                    <p:set>
                                      <p:cBhvr>
                                        <p:cTn id="174" dur="1" fill="hold">
                                          <p:stCondLst>
                                            <p:cond delay="0"/>
                                          </p:stCondLst>
                                        </p:cTn>
                                        <p:tgtEl>
                                          <p:spTgt spid="51246"/>
                                        </p:tgtEl>
                                        <p:attrNameLst>
                                          <p:attrName>style.visibility</p:attrName>
                                        </p:attrNameLst>
                                      </p:cBhvr>
                                      <p:to>
                                        <p:strVal val="visible"/>
                                      </p:to>
                                    </p:set>
                                    <p:anim calcmode="lin" valueType="num">
                                      <p:cBhvr additive="base">
                                        <p:cTn id="175" dur="500" fill="hold"/>
                                        <p:tgtEl>
                                          <p:spTgt spid="51246"/>
                                        </p:tgtEl>
                                        <p:attrNameLst>
                                          <p:attrName>ppt_x</p:attrName>
                                        </p:attrNameLst>
                                      </p:cBhvr>
                                      <p:tavLst>
                                        <p:tav tm="0">
                                          <p:val>
                                            <p:strVal val="#ppt_x"/>
                                          </p:val>
                                        </p:tav>
                                        <p:tav tm="100000">
                                          <p:val>
                                            <p:strVal val="#ppt_x"/>
                                          </p:val>
                                        </p:tav>
                                      </p:tavLst>
                                    </p:anim>
                                    <p:anim calcmode="lin" valueType="num">
                                      <p:cBhvr additive="base">
                                        <p:cTn id="176" dur="500" fill="hold"/>
                                        <p:tgtEl>
                                          <p:spTgt spid="51246"/>
                                        </p:tgtEl>
                                        <p:attrNameLst>
                                          <p:attrName>ppt_y</p:attrName>
                                        </p:attrNameLst>
                                      </p:cBhvr>
                                      <p:tavLst>
                                        <p:tav tm="0">
                                          <p:val>
                                            <p:strVal val="1+#ppt_h/2"/>
                                          </p:val>
                                        </p:tav>
                                        <p:tav tm="100000">
                                          <p:val>
                                            <p:strVal val="#ppt_y"/>
                                          </p:val>
                                        </p:tav>
                                      </p:tavLst>
                                    </p:anim>
                                  </p:childTnLst>
                                </p:cTn>
                              </p:par>
                            </p:childTnLst>
                          </p:cTn>
                        </p:par>
                        <p:par>
                          <p:cTn id="177" fill="hold">
                            <p:stCondLst>
                              <p:cond delay="26000"/>
                            </p:stCondLst>
                            <p:childTnLst>
                              <p:par>
                                <p:cTn id="178" presetID="2" presetClass="entr" presetSubtype="4" fill="hold" nodeType="afterEffect">
                                  <p:stCondLst>
                                    <p:cond delay="0"/>
                                  </p:stCondLst>
                                  <p:childTnLst>
                                    <p:set>
                                      <p:cBhvr>
                                        <p:cTn id="179" dur="1" fill="hold">
                                          <p:stCondLst>
                                            <p:cond delay="0"/>
                                          </p:stCondLst>
                                        </p:cTn>
                                        <p:tgtEl>
                                          <p:spTgt spid="51257"/>
                                        </p:tgtEl>
                                        <p:attrNameLst>
                                          <p:attrName>style.visibility</p:attrName>
                                        </p:attrNameLst>
                                      </p:cBhvr>
                                      <p:to>
                                        <p:strVal val="visible"/>
                                      </p:to>
                                    </p:set>
                                    <p:anim calcmode="lin" valueType="num">
                                      <p:cBhvr additive="base">
                                        <p:cTn id="180" dur="500" fill="hold"/>
                                        <p:tgtEl>
                                          <p:spTgt spid="51257"/>
                                        </p:tgtEl>
                                        <p:attrNameLst>
                                          <p:attrName>ppt_x</p:attrName>
                                        </p:attrNameLst>
                                      </p:cBhvr>
                                      <p:tavLst>
                                        <p:tav tm="0">
                                          <p:val>
                                            <p:strVal val="#ppt_x"/>
                                          </p:val>
                                        </p:tav>
                                        <p:tav tm="100000">
                                          <p:val>
                                            <p:strVal val="#ppt_x"/>
                                          </p:val>
                                        </p:tav>
                                      </p:tavLst>
                                    </p:anim>
                                    <p:anim calcmode="lin" valueType="num">
                                      <p:cBhvr additive="base">
                                        <p:cTn id="181" dur="500" fill="hold"/>
                                        <p:tgtEl>
                                          <p:spTgt spid="51257"/>
                                        </p:tgtEl>
                                        <p:attrNameLst>
                                          <p:attrName>ppt_y</p:attrName>
                                        </p:attrNameLst>
                                      </p:cBhvr>
                                      <p:tavLst>
                                        <p:tav tm="0">
                                          <p:val>
                                            <p:strVal val="1+#ppt_h/2"/>
                                          </p:val>
                                        </p:tav>
                                        <p:tav tm="100000">
                                          <p:val>
                                            <p:strVal val="#ppt_y"/>
                                          </p:val>
                                        </p:tav>
                                      </p:tavLst>
                                    </p:anim>
                                  </p:childTnLst>
                                </p:cTn>
                              </p:par>
                            </p:childTnLst>
                          </p:cTn>
                        </p:par>
                        <p:par>
                          <p:cTn id="182" fill="hold">
                            <p:stCondLst>
                              <p:cond delay="26500"/>
                            </p:stCondLst>
                            <p:childTnLst>
                              <p:par>
                                <p:cTn id="183" presetID="2" presetClass="entr" presetSubtype="4" fill="hold" nodeType="afterEffect">
                                  <p:stCondLst>
                                    <p:cond delay="0"/>
                                  </p:stCondLst>
                                  <p:childTnLst>
                                    <p:set>
                                      <p:cBhvr>
                                        <p:cTn id="184" dur="1" fill="hold">
                                          <p:stCondLst>
                                            <p:cond delay="0"/>
                                          </p:stCondLst>
                                        </p:cTn>
                                        <p:tgtEl>
                                          <p:spTgt spid="51255"/>
                                        </p:tgtEl>
                                        <p:attrNameLst>
                                          <p:attrName>style.visibility</p:attrName>
                                        </p:attrNameLst>
                                      </p:cBhvr>
                                      <p:to>
                                        <p:strVal val="visible"/>
                                      </p:to>
                                    </p:set>
                                    <p:anim calcmode="lin" valueType="num">
                                      <p:cBhvr additive="base">
                                        <p:cTn id="185" dur="500" fill="hold"/>
                                        <p:tgtEl>
                                          <p:spTgt spid="51255"/>
                                        </p:tgtEl>
                                        <p:attrNameLst>
                                          <p:attrName>ppt_x</p:attrName>
                                        </p:attrNameLst>
                                      </p:cBhvr>
                                      <p:tavLst>
                                        <p:tav tm="0">
                                          <p:val>
                                            <p:strVal val="#ppt_x"/>
                                          </p:val>
                                        </p:tav>
                                        <p:tav tm="100000">
                                          <p:val>
                                            <p:strVal val="#ppt_x"/>
                                          </p:val>
                                        </p:tav>
                                      </p:tavLst>
                                    </p:anim>
                                    <p:anim calcmode="lin" valueType="num">
                                      <p:cBhvr additive="base">
                                        <p:cTn id="186" dur="500" fill="hold"/>
                                        <p:tgtEl>
                                          <p:spTgt spid="51255"/>
                                        </p:tgtEl>
                                        <p:attrNameLst>
                                          <p:attrName>ppt_y</p:attrName>
                                        </p:attrNameLst>
                                      </p:cBhvr>
                                      <p:tavLst>
                                        <p:tav tm="0">
                                          <p:val>
                                            <p:strVal val="1+#ppt_h/2"/>
                                          </p:val>
                                        </p:tav>
                                        <p:tav tm="100000">
                                          <p:val>
                                            <p:strVal val="#ppt_y"/>
                                          </p:val>
                                        </p:tav>
                                      </p:tavLst>
                                    </p:anim>
                                  </p:childTnLst>
                                </p:cTn>
                              </p:par>
                            </p:childTnLst>
                          </p:cTn>
                        </p:par>
                        <p:par>
                          <p:cTn id="187" fill="hold">
                            <p:stCondLst>
                              <p:cond delay="27000"/>
                            </p:stCondLst>
                            <p:childTnLst>
                              <p:par>
                                <p:cTn id="188" presetID="2" presetClass="entr" presetSubtype="4" fill="hold" nodeType="afterEffect">
                                  <p:stCondLst>
                                    <p:cond delay="0"/>
                                  </p:stCondLst>
                                  <p:childTnLst>
                                    <p:set>
                                      <p:cBhvr>
                                        <p:cTn id="189" dur="1" fill="hold">
                                          <p:stCondLst>
                                            <p:cond delay="0"/>
                                          </p:stCondLst>
                                        </p:cTn>
                                        <p:tgtEl>
                                          <p:spTgt spid="51256"/>
                                        </p:tgtEl>
                                        <p:attrNameLst>
                                          <p:attrName>style.visibility</p:attrName>
                                        </p:attrNameLst>
                                      </p:cBhvr>
                                      <p:to>
                                        <p:strVal val="visible"/>
                                      </p:to>
                                    </p:set>
                                    <p:anim calcmode="lin" valueType="num">
                                      <p:cBhvr additive="base">
                                        <p:cTn id="190" dur="500" fill="hold"/>
                                        <p:tgtEl>
                                          <p:spTgt spid="51256"/>
                                        </p:tgtEl>
                                        <p:attrNameLst>
                                          <p:attrName>ppt_x</p:attrName>
                                        </p:attrNameLst>
                                      </p:cBhvr>
                                      <p:tavLst>
                                        <p:tav tm="0">
                                          <p:val>
                                            <p:strVal val="#ppt_x"/>
                                          </p:val>
                                        </p:tav>
                                        <p:tav tm="100000">
                                          <p:val>
                                            <p:strVal val="#ppt_x"/>
                                          </p:val>
                                        </p:tav>
                                      </p:tavLst>
                                    </p:anim>
                                    <p:anim calcmode="lin" valueType="num">
                                      <p:cBhvr additive="base">
                                        <p:cTn id="191" dur="500" fill="hold"/>
                                        <p:tgtEl>
                                          <p:spTgt spid="51256"/>
                                        </p:tgtEl>
                                        <p:attrNameLst>
                                          <p:attrName>ppt_y</p:attrName>
                                        </p:attrNameLst>
                                      </p:cBhvr>
                                      <p:tavLst>
                                        <p:tav tm="0">
                                          <p:val>
                                            <p:strVal val="1+#ppt_h/2"/>
                                          </p:val>
                                        </p:tav>
                                        <p:tav tm="100000">
                                          <p:val>
                                            <p:strVal val="#ppt_y"/>
                                          </p:val>
                                        </p:tav>
                                      </p:tavLst>
                                    </p:anim>
                                  </p:childTnLst>
                                </p:cTn>
                              </p:par>
                            </p:childTnLst>
                          </p:cTn>
                        </p:par>
                        <p:par>
                          <p:cTn id="192" fill="hold">
                            <p:stCondLst>
                              <p:cond delay="27500"/>
                            </p:stCondLst>
                            <p:childTnLst>
                              <p:par>
                                <p:cTn id="193" presetID="2" presetClass="entr" presetSubtype="4" fill="hold" nodeType="afterEffect">
                                  <p:stCondLst>
                                    <p:cond delay="0"/>
                                  </p:stCondLst>
                                  <p:childTnLst>
                                    <p:set>
                                      <p:cBhvr>
                                        <p:cTn id="194" dur="1" fill="hold">
                                          <p:stCondLst>
                                            <p:cond delay="0"/>
                                          </p:stCondLst>
                                        </p:cTn>
                                        <p:tgtEl>
                                          <p:spTgt spid="51254"/>
                                        </p:tgtEl>
                                        <p:attrNameLst>
                                          <p:attrName>style.visibility</p:attrName>
                                        </p:attrNameLst>
                                      </p:cBhvr>
                                      <p:to>
                                        <p:strVal val="visible"/>
                                      </p:to>
                                    </p:set>
                                    <p:anim calcmode="lin" valueType="num">
                                      <p:cBhvr additive="base">
                                        <p:cTn id="195" dur="500" fill="hold"/>
                                        <p:tgtEl>
                                          <p:spTgt spid="51254"/>
                                        </p:tgtEl>
                                        <p:attrNameLst>
                                          <p:attrName>ppt_x</p:attrName>
                                        </p:attrNameLst>
                                      </p:cBhvr>
                                      <p:tavLst>
                                        <p:tav tm="0">
                                          <p:val>
                                            <p:strVal val="#ppt_x"/>
                                          </p:val>
                                        </p:tav>
                                        <p:tav tm="100000">
                                          <p:val>
                                            <p:strVal val="#ppt_x"/>
                                          </p:val>
                                        </p:tav>
                                      </p:tavLst>
                                    </p:anim>
                                    <p:anim calcmode="lin" valueType="num">
                                      <p:cBhvr additive="base">
                                        <p:cTn id="196" dur="500" fill="hold"/>
                                        <p:tgtEl>
                                          <p:spTgt spid="51254"/>
                                        </p:tgtEl>
                                        <p:attrNameLst>
                                          <p:attrName>ppt_y</p:attrName>
                                        </p:attrNameLst>
                                      </p:cBhvr>
                                      <p:tavLst>
                                        <p:tav tm="0">
                                          <p:val>
                                            <p:strVal val="1+#ppt_h/2"/>
                                          </p:val>
                                        </p:tav>
                                        <p:tav tm="100000">
                                          <p:val>
                                            <p:strVal val="#ppt_y"/>
                                          </p:val>
                                        </p:tav>
                                      </p:tavLst>
                                    </p:anim>
                                  </p:childTnLst>
                                </p:cTn>
                              </p:par>
                            </p:childTnLst>
                          </p:cTn>
                        </p:par>
                        <p:par>
                          <p:cTn id="197" fill="hold">
                            <p:stCondLst>
                              <p:cond delay="28000"/>
                            </p:stCondLst>
                            <p:childTnLst>
                              <p:par>
                                <p:cTn id="198" presetID="4" presetClass="entr" presetSubtype="16" fill="hold" grpId="0" nodeType="afterEffect">
                                  <p:stCondLst>
                                    <p:cond delay="0"/>
                                  </p:stCondLst>
                                  <p:childTnLst>
                                    <p:set>
                                      <p:cBhvr>
                                        <p:cTn id="199" dur="1" fill="hold">
                                          <p:stCondLst>
                                            <p:cond delay="0"/>
                                          </p:stCondLst>
                                        </p:cTn>
                                        <p:tgtEl>
                                          <p:spTgt spid="51218"/>
                                        </p:tgtEl>
                                        <p:attrNameLst>
                                          <p:attrName>style.visibility</p:attrName>
                                        </p:attrNameLst>
                                      </p:cBhvr>
                                      <p:to>
                                        <p:strVal val="visible"/>
                                      </p:to>
                                    </p:set>
                                    <p:animEffect transition="in" filter="box(in)">
                                      <p:cBhvr>
                                        <p:cTn id="200" dur="500"/>
                                        <p:tgtEl>
                                          <p:spTgt spid="51218"/>
                                        </p:tgtEl>
                                      </p:cBhvr>
                                    </p:animEffect>
                                  </p:childTnLst>
                                </p:cTn>
                              </p:par>
                            </p:childTnLst>
                          </p:cTn>
                        </p:par>
                        <p:par>
                          <p:cTn id="201" fill="hold">
                            <p:stCondLst>
                              <p:cond delay="28500"/>
                            </p:stCondLst>
                            <p:childTnLst>
                              <p:par>
                                <p:cTn id="202" presetID="22" presetClass="entr" presetSubtype="4" fill="hold" grpId="0" nodeType="afterEffect">
                                  <p:stCondLst>
                                    <p:cond delay="0"/>
                                  </p:stCondLst>
                                  <p:childTnLst>
                                    <p:set>
                                      <p:cBhvr>
                                        <p:cTn id="203" dur="1" fill="hold">
                                          <p:stCondLst>
                                            <p:cond delay="0"/>
                                          </p:stCondLst>
                                        </p:cTn>
                                        <p:tgtEl>
                                          <p:spTgt spid="51219"/>
                                        </p:tgtEl>
                                        <p:attrNameLst>
                                          <p:attrName>style.visibility</p:attrName>
                                        </p:attrNameLst>
                                      </p:cBhvr>
                                      <p:to>
                                        <p:strVal val="visible"/>
                                      </p:to>
                                    </p:set>
                                    <p:animEffect transition="in" filter="wipe(down)">
                                      <p:cBhvr>
                                        <p:cTn id="204" dur="500"/>
                                        <p:tgtEl>
                                          <p:spTgt spid="51219"/>
                                        </p:tgtEl>
                                      </p:cBhvr>
                                    </p:animEffect>
                                  </p:childTnLst>
                                </p:cTn>
                              </p:par>
                            </p:childTnLst>
                          </p:cTn>
                        </p:par>
                        <p:par>
                          <p:cTn id="205" fill="hold">
                            <p:stCondLst>
                              <p:cond delay="29000"/>
                            </p:stCondLst>
                            <p:childTnLst>
                              <p:par>
                                <p:cTn id="206" presetID="8" presetClass="entr" presetSubtype="16" fill="hold" grpId="0" nodeType="afterEffect">
                                  <p:stCondLst>
                                    <p:cond delay="0"/>
                                  </p:stCondLst>
                                  <p:childTnLst>
                                    <p:set>
                                      <p:cBhvr>
                                        <p:cTn id="207" dur="1" fill="hold">
                                          <p:stCondLst>
                                            <p:cond delay="0"/>
                                          </p:stCondLst>
                                        </p:cTn>
                                        <p:tgtEl>
                                          <p:spTgt spid="51220"/>
                                        </p:tgtEl>
                                        <p:attrNameLst>
                                          <p:attrName>style.visibility</p:attrName>
                                        </p:attrNameLst>
                                      </p:cBhvr>
                                      <p:to>
                                        <p:strVal val="visible"/>
                                      </p:to>
                                    </p:set>
                                    <p:animEffect transition="in" filter="diamond(in)">
                                      <p:cBhvr>
                                        <p:cTn id="208" dur="2000"/>
                                        <p:tgtEl>
                                          <p:spTgt spid="51220"/>
                                        </p:tgtEl>
                                      </p:cBhvr>
                                    </p:animEffect>
                                  </p:childTnLst>
                                </p:cTn>
                              </p:par>
                            </p:childTnLst>
                          </p:cTn>
                        </p:par>
                        <p:par>
                          <p:cTn id="209" fill="hold">
                            <p:stCondLst>
                              <p:cond delay="31000"/>
                            </p:stCondLst>
                            <p:childTnLst>
                              <p:par>
                                <p:cTn id="210" presetID="2" presetClass="entr" presetSubtype="4" fill="hold" nodeType="afterEffect">
                                  <p:stCondLst>
                                    <p:cond delay="0"/>
                                  </p:stCondLst>
                                  <p:childTnLst>
                                    <p:set>
                                      <p:cBhvr>
                                        <p:cTn id="211" dur="1" fill="hold">
                                          <p:stCondLst>
                                            <p:cond delay="0"/>
                                          </p:stCondLst>
                                        </p:cTn>
                                        <p:tgtEl>
                                          <p:spTgt spid="51258"/>
                                        </p:tgtEl>
                                        <p:attrNameLst>
                                          <p:attrName>style.visibility</p:attrName>
                                        </p:attrNameLst>
                                      </p:cBhvr>
                                      <p:to>
                                        <p:strVal val="visible"/>
                                      </p:to>
                                    </p:set>
                                    <p:anim calcmode="lin" valueType="num">
                                      <p:cBhvr additive="base">
                                        <p:cTn id="212" dur="500" fill="hold"/>
                                        <p:tgtEl>
                                          <p:spTgt spid="51258"/>
                                        </p:tgtEl>
                                        <p:attrNameLst>
                                          <p:attrName>ppt_x</p:attrName>
                                        </p:attrNameLst>
                                      </p:cBhvr>
                                      <p:tavLst>
                                        <p:tav tm="0">
                                          <p:val>
                                            <p:strVal val="#ppt_x"/>
                                          </p:val>
                                        </p:tav>
                                        <p:tav tm="100000">
                                          <p:val>
                                            <p:strVal val="#ppt_x"/>
                                          </p:val>
                                        </p:tav>
                                      </p:tavLst>
                                    </p:anim>
                                    <p:anim calcmode="lin" valueType="num">
                                      <p:cBhvr additive="base">
                                        <p:cTn id="213" dur="500" fill="hold"/>
                                        <p:tgtEl>
                                          <p:spTgt spid="51258"/>
                                        </p:tgtEl>
                                        <p:attrNameLst>
                                          <p:attrName>ppt_y</p:attrName>
                                        </p:attrNameLst>
                                      </p:cBhvr>
                                      <p:tavLst>
                                        <p:tav tm="0">
                                          <p:val>
                                            <p:strVal val="1+#ppt_h/2"/>
                                          </p:val>
                                        </p:tav>
                                        <p:tav tm="100000">
                                          <p:val>
                                            <p:strVal val="#ppt_y"/>
                                          </p:val>
                                        </p:tav>
                                      </p:tavLst>
                                    </p:anim>
                                  </p:childTnLst>
                                </p:cTn>
                              </p:par>
                            </p:childTnLst>
                          </p:cTn>
                        </p:par>
                        <p:par>
                          <p:cTn id="214" fill="hold">
                            <p:stCondLst>
                              <p:cond delay="31500"/>
                            </p:stCondLst>
                            <p:childTnLst>
                              <p:par>
                                <p:cTn id="215" presetID="22" presetClass="entr" presetSubtype="4" fill="hold" grpId="0" nodeType="afterEffect">
                                  <p:stCondLst>
                                    <p:cond delay="0"/>
                                  </p:stCondLst>
                                  <p:childTnLst>
                                    <p:set>
                                      <p:cBhvr>
                                        <p:cTn id="216" dur="1" fill="hold">
                                          <p:stCondLst>
                                            <p:cond delay="0"/>
                                          </p:stCondLst>
                                        </p:cTn>
                                        <p:tgtEl>
                                          <p:spTgt spid="51221"/>
                                        </p:tgtEl>
                                        <p:attrNameLst>
                                          <p:attrName>style.visibility</p:attrName>
                                        </p:attrNameLst>
                                      </p:cBhvr>
                                      <p:to>
                                        <p:strVal val="visible"/>
                                      </p:to>
                                    </p:set>
                                    <p:animEffect transition="in" filter="wipe(down)">
                                      <p:cBhvr>
                                        <p:cTn id="217" dur="500"/>
                                        <p:tgtEl>
                                          <p:spTgt spid="51221"/>
                                        </p:tgtEl>
                                      </p:cBhvr>
                                    </p:animEffect>
                                  </p:childTnLst>
                                </p:cTn>
                              </p:par>
                            </p:childTnLst>
                          </p:cTn>
                        </p:par>
                        <p:par>
                          <p:cTn id="218" fill="hold">
                            <p:stCondLst>
                              <p:cond delay="32000"/>
                            </p:stCondLst>
                            <p:childTnLst>
                              <p:par>
                                <p:cTn id="219" presetID="2" presetClass="entr" presetSubtype="4" fill="hold" nodeType="afterEffect">
                                  <p:stCondLst>
                                    <p:cond delay="0"/>
                                  </p:stCondLst>
                                  <p:childTnLst>
                                    <p:set>
                                      <p:cBhvr>
                                        <p:cTn id="220" dur="1" fill="hold">
                                          <p:stCondLst>
                                            <p:cond delay="0"/>
                                          </p:stCondLst>
                                        </p:cTn>
                                        <p:tgtEl>
                                          <p:spTgt spid="51259"/>
                                        </p:tgtEl>
                                        <p:attrNameLst>
                                          <p:attrName>style.visibility</p:attrName>
                                        </p:attrNameLst>
                                      </p:cBhvr>
                                      <p:to>
                                        <p:strVal val="visible"/>
                                      </p:to>
                                    </p:set>
                                    <p:anim calcmode="lin" valueType="num">
                                      <p:cBhvr additive="base">
                                        <p:cTn id="221" dur="500" fill="hold"/>
                                        <p:tgtEl>
                                          <p:spTgt spid="51259"/>
                                        </p:tgtEl>
                                        <p:attrNameLst>
                                          <p:attrName>ppt_x</p:attrName>
                                        </p:attrNameLst>
                                      </p:cBhvr>
                                      <p:tavLst>
                                        <p:tav tm="0">
                                          <p:val>
                                            <p:strVal val="#ppt_x"/>
                                          </p:val>
                                        </p:tav>
                                        <p:tav tm="100000">
                                          <p:val>
                                            <p:strVal val="#ppt_x"/>
                                          </p:val>
                                        </p:tav>
                                      </p:tavLst>
                                    </p:anim>
                                    <p:anim calcmode="lin" valueType="num">
                                      <p:cBhvr additive="base">
                                        <p:cTn id="222" dur="500" fill="hold"/>
                                        <p:tgtEl>
                                          <p:spTgt spid="51259"/>
                                        </p:tgtEl>
                                        <p:attrNameLst>
                                          <p:attrName>ppt_y</p:attrName>
                                        </p:attrNameLst>
                                      </p:cBhvr>
                                      <p:tavLst>
                                        <p:tav tm="0">
                                          <p:val>
                                            <p:strVal val="1+#ppt_h/2"/>
                                          </p:val>
                                        </p:tav>
                                        <p:tav tm="100000">
                                          <p:val>
                                            <p:strVal val="#ppt_y"/>
                                          </p:val>
                                        </p:tav>
                                      </p:tavLst>
                                    </p:anim>
                                  </p:childTnLst>
                                </p:cTn>
                              </p:par>
                            </p:childTnLst>
                          </p:cTn>
                        </p:par>
                        <p:par>
                          <p:cTn id="223" fill="hold">
                            <p:stCondLst>
                              <p:cond delay="32500"/>
                            </p:stCondLst>
                            <p:childTnLst>
                              <p:par>
                                <p:cTn id="224" presetID="4" presetClass="entr" presetSubtype="16" fill="hold" grpId="0" nodeType="afterEffect">
                                  <p:stCondLst>
                                    <p:cond delay="0"/>
                                  </p:stCondLst>
                                  <p:childTnLst>
                                    <p:set>
                                      <p:cBhvr>
                                        <p:cTn id="225" dur="1" fill="hold">
                                          <p:stCondLst>
                                            <p:cond delay="0"/>
                                          </p:stCondLst>
                                        </p:cTn>
                                        <p:tgtEl>
                                          <p:spTgt spid="51222"/>
                                        </p:tgtEl>
                                        <p:attrNameLst>
                                          <p:attrName>style.visibility</p:attrName>
                                        </p:attrNameLst>
                                      </p:cBhvr>
                                      <p:to>
                                        <p:strVal val="visible"/>
                                      </p:to>
                                    </p:set>
                                    <p:animEffect transition="in" filter="box(in)">
                                      <p:cBhvr>
                                        <p:cTn id="226" dur="500"/>
                                        <p:tgtEl>
                                          <p:spTgt spid="51222"/>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227" fill="hold" display="0">
                  <p:stCondLst>
                    <p:cond delay="indefinite"/>
                  </p:stCondLst>
                  <p:endCondLst>
                    <p:cond evt="onNext" delay="0">
                      <p:tgtEl>
                        <p:sldTgt/>
                      </p:tgtEl>
                    </p:cond>
                    <p:cond evt="onPrev" delay="0">
                      <p:tgtEl>
                        <p:sldTgt/>
                      </p:tgtEl>
                    </p:cond>
                    <p:cond evt="onStopAudio" delay="0">
                      <p:tgtEl>
                        <p:sldTgt/>
                      </p:tgtEl>
                    </p:cond>
                  </p:endCondLst>
                </p:cTn>
                <p:tgtEl>
                  <p:spTgt spid="51260"/>
                </p:tgtEl>
              </p:cMediaNode>
            </p:audio>
          </p:childTnLst>
        </p:cTn>
      </p:par>
    </p:tnLst>
    <p:bldLst>
      <p:bldP spid="51202" grpId="0"/>
      <p:bldP spid="51204" grpId="0" animBg="1"/>
      <p:bldP spid="12292" grpId="0" animBg="1"/>
      <p:bldP spid="51206" grpId="0" animBg="1"/>
      <p:bldP spid="51207" grpId="0" animBg="1"/>
      <p:bldP spid="51208" grpId="0" animBg="1"/>
      <p:bldP spid="12296" grpId="0" animBg="1"/>
      <p:bldP spid="51210" grpId="0" animBg="1"/>
      <p:bldP spid="51211" grpId="0" animBg="1"/>
      <p:bldP spid="51212" grpId="0" animBg="1"/>
      <p:bldP spid="51213" grpId="0" animBg="1"/>
      <p:bldP spid="51214" grpId="0" animBg="1"/>
      <p:bldP spid="51215" grpId="0" animBg="1"/>
      <p:bldP spid="51216" grpId="0" animBg="1"/>
      <p:bldP spid="51217" grpId="0" animBg="1"/>
      <p:bldP spid="51218" grpId="0" animBg="1"/>
      <p:bldP spid="51219" grpId="0" animBg="1"/>
      <p:bldP spid="51220" grpId="0" animBg="1"/>
      <p:bldP spid="51221" grpId="0" animBg="1"/>
      <p:bldP spid="51222" grpId="0" animBg="1"/>
      <p:bldP spid="51223"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3250" name="Rectangle 2"/>
          <p:cNvSpPr>
            <a:spLocks noGrp="1"/>
          </p:cNvSpPr>
          <p:nvPr>
            <p:ph idx="1"/>
          </p:nvPr>
        </p:nvSpPr>
        <p:spPr>
          <a:xfrm>
            <a:off x="468313" y="1773238"/>
            <a:ext cx="8064500" cy="4392612"/>
          </a:xfrm>
        </p:spPr>
        <p:txBody>
          <a:bodyPr vert="horz" wrap="square" lIns="91440" tIns="45720" rIns="91440" bIns="45720" anchor="t"/>
          <a:p>
            <a:pPr eaLnBrk="1" hangingPunct="1">
              <a:lnSpc>
                <a:spcPct val="115000"/>
              </a:lnSpc>
              <a:spcBef>
                <a:spcPct val="0"/>
              </a:spcBef>
              <a:buNone/>
            </a:pPr>
            <a:r>
              <a:rPr lang="en-US" altLang="zh-CN" sz="2400">
                <a:latin typeface="楷体_GB2312" pitchFamily="49" charset="-122"/>
                <a:ea typeface="楷体_GB2312" pitchFamily="49" charset="-122"/>
              </a:rPr>
              <a:t>      </a:t>
            </a:r>
            <a:r>
              <a:rPr lang="en-US" altLang="zh-CN" sz="2000" b="1">
                <a:latin typeface="楷体_GB2312" pitchFamily="49" charset="-122"/>
                <a:ea typeface="楷体_GB2312" pitchFamily="49" charset="-122"/>
              </a:rPr>
              <a:t>1</a:t>
            </a:r>
            <a:r>
              <a:rPr lang="zh-CN" altLang="en-US" sz="2000" b="1" dirty="0">
                <a:latin typeface="楷体_GB2312" pitchFamily="49" charset="-122"/>
                <a:ea typeface="楷体_GB2312" pitchFamily="49" charset="-122"/>
              </a:rPr>
              <a:t>、要加强党课教育的计划性和针对性。</a:t>
            </a:r>
            <a:r>
              <a:rPr lang="zh-CN" altLang="en-US" sz="2000" dirty="0">
                <a:latin typeface="楷体_GB2312" pitchFamily="49" charset="-122"/>
                <a:ea typeface="楷体_GB2312" pitchFamily="49" charset="-122"/>
              </a:rPr>
              <a:t>根据上级党委机关的指示、要求和本支部的实际工作情况，制定出阶段党课教育计划，做到三定：定讲课内容，定讲课时间，定讲课人员，保证教育计划的落实。</a:t>
            </a:r>
            <a:endParaRPr lang="zh-CN" altLang="en-US" sz="2000" dirty="0">
              <a:latin typeface="楷体_GB2312" pitchFamily="49" charset="-122"/>
              <a:ea typeface="楷体_GB2312" pitchFamily="49" charset="-122"/>
            </a:endParaRPr>
          </a:p>
          <a:p>
            <a:pPr eaLnBrk="1" hangingPunct="1">
              <a:lnSpc>
                <a:spcPct val="115000"/>
              </a:lnSpc>
              <a:spcBef>
                <a:spcPct val="0"/>
              </a:spcBef>
              <a:buNone/>
            </a:pPr>
            <a:r>
              <a:rPr lang="zh-CN" altLang="en-US" sz="2000" b="1" dirty="0">
                <a:latin typeface="楷体_GB2312" pitchFamily="49" charset="-122"/>
                <a:ea typeface="楷体_GB2312" pitchFamily="49" charset="-122"/>
              </a:rPr>
              <a:t>      </a:t>
            </a:r>
            <a:r>
              <a:rPr lang="en-US" altLang="zh-CN" sz="2000" b="1">
                <a:latin typeface="楷体_GB2312" pitchFamily="49" charset="-122"/>
                <a:ea typeface="楷体_GB2312" pitchFamily="49" charset="-122"/>
              </a:rPr>
              <a:t>2</a:t>
            </a:r>
            <a:r>
              <a:rPr lang="zh-CN" altLang="en-US" sz="2000" b="1" dirty="0">
                <a:latin typeface="楷体_GB2312" pitchFamily="49" charset="-122"/>
                <a:ea typeface="楷体_GB2312" pitchFamily="49" charset="-122"/>
              </a:rPr>
              <a:t>、要把党课教育和一般的政治教育严格区别开来。</a:t>
            </a:r>
            <a:r>
              <a:rPr lang="zh-CN" altLang="en-US" sz="2000" dirty="0">
                <a:latin typeface="楷体_GB2312" pitchFamily="49" charset="-122"/>
                <a:ea typeface="楷体_GB2312" pitchFamily="49" charset="-122"/>
              </a:rPr>
              <a:t>党课教育主要围绕增强党员的党性观念，加强党性修养而进行的；政治教育则着眼于提高全体干部职工的思想政治觉悟。二者虽有一定的关系，但从内容、形式到具体要求都不一样，不能互相代替。</a:t>
            </a:r>
            <a:endParaRPr lang="zh-CN" altLang="en-US" sz="2000" dirty="0">
              <a:latin typeface="楷体_GB2312" pitchFamily="49" charset="-122"/>
              <a:ea typeface="楷体_GB2312" pitchFamily="49" charset="-122"/>
            </a:endParaRPr>
          </a:p>
          <a:p>
            <a:pPr eaLnBrk="1" hangingPunct="1">
              <a:lnSpc>
                <a:spcPct val="115000"/>
              </a:lnSpc>
              <a:spcBef>
                <a:spcPct val="0"/>
              </a:spcBef>
              <a:buNone/>
            </a:pPr>
            <a:r>
              <a:rPr lang="zh-CN" altLang="en-US" sz="2000" b="1" dirty="0">
                <a:latin typeface="楷体_GB2312" pitchFamily="49" charset="-122"/>
                <a:ea typeface="楷体_GB2312" pitchFamily="49" charset="-122"/>
              </a:rPr>
              <a:t>      </a:t>
            </a:r>
            <a:r>
              <a:rPr lang="en-US" altLang="zh-CN" sz="2000" b="1">
                <a:latin typeface="楷体_GB2312" pitchFamily="49" charset="-122"/>
                <a:ea typeface="楷体_GB2312" pitchFamily="49" charset="-122"/>
              </a:rPr>
              <a:t>3</a:t>
            </a:r>
            <a:r>
              <a:rPr lang="zh-CN" altLang="en-US" sz="2000" b="1" dirty="0">
                <a:latin typeface="楷体_GB2312" pitchFamily="49" charset="-122"/>
                <a:ea typeface="楷体_GB2312" pitchFamily="49" charset="-122"/>
              </a:rPr>
              <a:t>、要丰富党课教育的形式。</a:t>
            </a:r>
            <a:r>
              <a:rPr lang="zh-CN" altLang="en-US" sz="2000" dirty="0">
                <a:latin typeface="楷体_GB2312" pitchFamily="49" charset="-122"/>
                <a:ea typeface="楷体_GB2312" pitchFamily="49" charset="-122"/>
              </a:rPr>
              <a:t>除集中上大课的基本形式外，可采用举办短期培训、利用现代视听设备开办讲座、组织专题研讨会等形式进行。</a:t>
            </a:r>
            <a:endParaRPr lang="zh-CN" altLang="en-US" sz="2000" dirty="0">
              <a:latin typeface="楷体_GB2312" pitchFamily="49" charset="-122"/>
              <a:ea typeface="楷体_GB2312" pitchFamily="49" charset="-122"/>
            </a:endParaRPr>
          </a:p>
        </p:txBody>
      </p:sp>
      <p:sp>
        <p:nvSpPr>
          <p:cNvPr id="53251" name="Rectangle 3"/>
          <p:cNvSpPr>
            <a:spLocks noGrp="1"/>
          </p:cNvSpPr>
          <p:nvPr>
            <p:ph type="title"/>
          </p:nvPr>
        </p:nvSpPr>
        <p:spPr>
          <a:xfrm>
            <a:off x="468313" y="1125538"/>
            <a:ext cx="8229600" cy="765175"/>
          </a:xfrm>
        </p:spPr>
        <p:txBody>
          <a:bodyPr vert="horz" wrap="square" lIns="91440" tIns="45720" rIns="91440" bIns="45720" anchor="ctr"/>
          <a:p>
            <a:pPr eaLnBrk="1" hangingPunct="1"/>
            <a:r>
              <a:rPr lang="zh-CN" altLang="en-US" sz="3200" b="1" dirty="0">
                <a:solidFill>
                  <a:srgbClr val="FF3300"/>
                </a:solidFill>
                <a:ea typeface="华文中宋" panose="02010600040101010101" charset="-122"/>
              </a:rPr>
              <a:t>党课教育</a:t>
            </a:r>
            <a:r>
              <a:rPr lang="zh-CN" altLang="en-US" sz="3200" b="1" dirty="0">
                <a:solidFill>
                  <a:srgbClr val="FF070D"/>
                </a:solidFill>
                <a:latin typeface="华文中宋" panose="02010600040101010101" charset="-122"/>
                <a:ea typeface="华文中宋" panose="02010600040101010101" charset="-122"/>
              </a:rPr>
              <a:t>应注意的问题</a:t>
            </a:r>
            <a:endParaRPr lang="zh-CN" altLang="en-US" sz="3200" b="1" dirty="0">
              <a:solidFill>
                <a:srgbClr val="FF070D"/>
              </a:solidFill>
              <a:latin typeface="华文中宋" panose="02010600040101010101" charset="-122"/>
              <a:ea typeface="华文中宋" panose="02010600040101010101" charset="-122"/>
            </a:endParaRPr>
          </a:p>
        </p:txBody>
      </p:sp>
      <p:pic>
        <p:nvPicPr>
          <p:cNvPr id="53252" name="15.wav">
            <a:hlinkClick r:id="" action="ppaction://media"/>
          </p:cNvPr>
          <p:cNvPicPr>
            <a:picLocks noRot="1" noChangeAspect="1"/>
          </p:cNvPicPr>
          <p:nvPr>
            <a:audioFile r:link="rId1"/>
            <p:extLst>
              <p:ext uri="{DAA4B4D4-6D71-4841-9C94-3DE7FCFB9230}">
                <p14:media xmlns:p14="http://schemas.microsoft.com/office/powerpoint/2010/main" r:link="rId2"/>
              </p:ext>
            </p:extLst>
          </p:nvPr>
        </p:nvPicPr>
        <p:blipFill>
          <a:blip r:embed="rId3"/>
          <a:stretch>
            <a:fillRect/>
          </a:stretch>
        </p:blipFill>
        <p:spPr>
          <a:xfrm>
            <a:off x="8839200" y="6324600"/>
            <a:ext cx="304800" cy="304800"/>
          </a:xfrm>
          <a:prstGeom prst="rect">
            <a:avLst/>
          </a:prstGeom>
          <a:noFill/>
          <a:ln w="9525">
            <a:noFill/>
          </a:ln>
        </p:spPr>
      </p:pic>
      <p:grpSp>
        <p:nvGrpSpPr>
          <p:cNvPr id="13317" name="Group 5"/>
          <p:cNvGrpSpPr/>
          <p:nvPr/>
        </p:nvGrpSpPr>
        <p:grpSpPr>
          <a:xfrm>
            <a:off x="177800" y="6591300"/>
            <a:ext cx="838200" cy="152400"/>
            <a:chOff x="144" y="4080"/>
            <a:chExt cx="528" cy="96"/>
          </a:xfrm>
        </p:grpSpPr>
        <p:sp>
          <p:nvSpPr>
            <p:cNvPr id="13318" name="AutoShape 6">
              <a:hlinkClick r:id="" action="ppaction://noaction"/>
            </p:cNvPr>
            <p:cNvSpPr/>
            <p:nvPr/>
          </p:nvSpPr>
          <p:spPr>
            <a:xfrm>
              <a:off x="336" y="4080"/>
              <a:ext cx="144" cy="96"/>
            </a:xfrm>
            <a:prstGeom prst="actionButtonDocument">
              <a:avLst/>
            </a:prstGeom>
            <a:solidFill>
              <a:schemeClr val="accent1"/>
            </a:solidFill>
            <a:ln w="12700">
              <a:noFill/>
            </a:ln>
          </p:spPr>
          <p:txBody>
            <a:bodyPr wrap="none" anchor="ctr"/>
            <a:p>
              <a:endParaRPr lang="zh-CN" altLang="en-US" dirty="0">
                <a:latin typeface="Arial" panose="020B0604020202020204" pitchFamily="34" charset="0"/>
              </a:endParaRPr>
            </a:p>
          </p:txBody>
        </p:sp>
        <p:sp>
          <p:nvSpPr>
            <p:cNvPr id="13319" name="AutoShape 7">
              <a:hlinkClick r:id="" action="ppaction://hlinkshowjump?jump=previousslide"/>
            </p:cNvPr>
            <p:cNvSpPr/>
            <p:nvPr/>
          </p:nvSpPr>
          <p:spPr>
            <a:xfrm>
              <a:off x="144" y="4080"/>
              <a:ext cx="144" cy="96"/>
            </a:xfrm>
            <a:prstGeom prst="actionButtonBeginning">
              <a:avLst/>
            </a:prstGeom>
            <a:solidFill>
              <a:schemeClr val="accent1"/>
            </a:solidFill>
            <a:ln w="12700">
              <a:noFill/>
            </a:ln>
          </p:spPr>
          <p:txBody>
            <a:bodyPr wrap="none" anchor="ctr"/>
            <a:p>
              <a:endParaRPr lang="zh-CN" altLang="en-US" dirty="0">
                <a:latin typeface="Arial" panose="020B0604020202020204" pitchFamily="34" charset="0"/>
              </a:endParaRPr>
            </a:p>
          </p:txBody>
        </p:sp>
        <p:sp>
          <p:nvSpPr>
            <p:cNvPr id="13320" name="AutoShape 8">
              <a:hlinkClick r:id="" action="ppaction://hlinkshowjump?jump=nextslide"/>
            </p:cNvPr>
            <p:cNvSpPr/>
            <p:nvPr/>
          </p:nvSpPr>
          <p:spPr>
            <a:xfrm>
              <a:off x="528" y="4080"/>
              <a:ext cx="144" cy="96"/>
            </a:xfrm>
            <a:prstGeom prst="actionButtonEnd">
              <a:avLst/>
            </a:prstGeom>
            <a:solidFill>
              <a:schemeClr val="accent1"/>
            </a:solidFill>
            <a:ln w="12700">
              <a:noFill/>
            </a:ln>
          </p:spPr>
          <p:txBody>
            <a:bodyPr wrap="none" anchor="ctr"/>
            <a:p>
              <a:endParaRPr lang="zh-CN" altLang="en-US" dirty="0">
                <a:latin typeface="Arial" panose="020B0604020202020204" pitchFamily="34" charset="0"/>
              </a:endParaRPr>
            </a:p>
          </p:txBody>
        </p:sp>
      </p:gr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78872" fill="hold"/>
                                        <p:tgtEl>
                                          <p:spTgt spid="53252"/>
                                        </p:tgtEl>
                                      </p:cBhvr>
                                    </p:cmd>
                                  </p:childTnLst>
                                </p:cTn>
                              </p:par>
                              <p:par>
                                <p:cTn id="7" presetID="16" presetClass="emph" presetSubtype="0" fill="hold" grpId="0" nodeType="withEffect">
                                  <p:stCondLst>
                                    <p:cond delay="1500"/>
                                  </p:stCondLst>
                                  <p:iterate type="lt">
                                    <p:tmPct val="45000"/>
                                  </p:iterate>
                                  <p:childTnLst>
                                    <p:set>
                                      <p:cBhvr override="childStyle">
                                        <p:cTn id="8" dur="500" fill="hold"/>
                                        <p:tgtEl>
                                          <p:spTgt spid="53251"/>
                                        </p:tgtEl>
                                        <p:attrNameLst>
                                          <p:attrName>style.color</p:attrName>
                                        </p:attrNameLst>
                                      </p:cBhvr>
                                      <p:to>
                                        <p:clrVal>
                                          <a:srgbClr val="ff0000"/>
                                        </p:clrVal>
                                      </p:to>
                                    </p:set>
                                    <p:set>
                                      <p:cBhvr>
                                        <p:cTn id="9" dur="500" fill="hold"/>
                                        <p:tgtEl>
                                          <p:spTgt spid="53251"/>
                                        </p:tgtEl>
                                        <p:attrNameLst>
                                          <p:attrName>fillcolor</p:attrName>
                                        </p:attrNameLst>
                                      </p:cBhvr>
                                      <p:to>
                                        <p:clrVal>
                                          <a:srgbClr val="ff0000"/>
                                        </p:clrVal>
                                      </p:to>
                                    </p:set>
                                    <p:set>
                                      <p:cBhvr>
                                        <p:cTn id="10" dur="500" fill="hold"/>
                                        <p:tgtEl>
                                          <p:spTgt spid="53251"/>
                                        </p:tgtEl>
                                        <p:attrNameLst>
                                          <p:attrName>fill.type</p:attrName>
                                        </p:attrNameLst>
                                      </p:cBhvr>
                                      <p:to>
                                        <p:strVal val="solid"/>
                                      </p:to>
                                    </p:set>
                                  </p:childTnLst>
                                </p:cTn>
                              </p:par>
                              <p:par>
                                <p:cTn id="11" presetID="27" presetClass="entr" presetSubtype="0" fill="hold" nodeType="withEffect">
                                  <p:stCondLst>
                                    <p:cond delay="4000"/>
                                  </p:stCondLst>
                                  <p:iterate type="lt">
                                    <p:tmPct val="46000"/>
                                  </p:iterate>
                                  <p:childTnLst>
                                    <p:set>
                                      <p:cBhvr>
                                        <p:cTn id="12" dur="1" fill="hold">
                                          <p:stCondLst>
                                            <p:cond delay="0"/>
                                          </p:stCondLst>
                                        </p:cTn>
                                        <p:tgtEl>
                                          <p:spTgt spid="53250">
                                            <p:txEl>
                                              <p:charRg st="0" end="100"/>
                                            </p:txEl>
                                          </p:spTgt>
                                        </p:tgtEl>
                                        <p:attrNameLst>
                                          <p:attrName>style.visibility</p:attrName>
                                        </p:attrNameLst>
                                      </p:cBhvr>
                                      <p:to>
                                        <p:strVal val="visible"/>
                                      </p:to>
                                    </p:set>
                                    <p:anim calcmode="discrete" valueType="clr">
                                      <p:cBhvr override="childStyle">
                                        <p:cTn id="13" dur="500"/>
                                        <p:tgtEl>
                                          <p:spTgt spid="53250">
                                            <p:txEl>
                                              <p:charRg st="0" end="100"/>
                                            </p:txEl>
                                          </p:spTgt>
                                        </p:tgtEl>
                                        <p:attrNameLst>
                                          <p:attrName>style.color</p:attrName>
                                        </p:attrNameLst>
                                      </p:cBhvr>
                                      <p:tavLst>
                                        <p:tav tm="0">
                                          <p:val>
                                            <p:clrVal>
                                              <a:schemeClr val="tx2"/>
                                            </p:clrVal>
                                          </p:val>
                                        </p:tav>
                                        <p:tav tm="50000">
                                          <p:val>
                                            <p:clrVal>
                                              <a:schemeClr val="tx2"/>
                                            </p:clrVal>
                                          </p:val>
                                        </p:tav>
                                      </p:tavLst>
                                    </p:anim>
                                    <p:anim calcmode="discrete" valueType="clr">
                                      <p:cBhvr>
                                        <p:cTn id="14" dur="500"/>
                                        <p:tgtEl>
                                          <p:spTgt spid="53250">
                                            <p:txEl>
                                              <p:charRg st="0" end="100"/>
                                            </p:txEl>
                                          </p:spTgt>
                                        </p:tgtEl>
                                        <p:attrNameLst>
                                          <p:attrName>fillcolor</p:attrName>
                                        </p:attrNameLst>
                                      </p:cBhvr>
                                      <p:tavLst>
                                        <p:tav tm="0">
                                          <p:val>
                                            <p:clrVal>
                                              <a:schemeClr val="accent2"/>
                                            </p:clrVal>
                                          </p:val>
                                        </p:tav>
                                        <p:tav tm="50000">
                                          <p:val>
                                            <p:clrVal>
                                              <a:schemeClr val="hlink"/>
                                            </p:clrVal>
                                          </p:val>
                                        </p:tav>
                                      </p:tavLst>
                                    </p:anim>
                                    <p:set>
                                      <p:cBhvr>
                                        <p:cTn id="15" dur="500"/>
                                        <p:tgtEl>
                                          <p:spTgt spid="53250">
                                            <p:txEl>
                                              <p:charRg st="0" end="100"/>
                                            </p:txEl>
                                          </p:spTgt>
                                        </p:tgtEl>
                                        <p:attrNameLst>
                                          <p:attrName>fill.type</p:attrName>
                                        </p:attrNameLst>
                                      </p:cBhvr>
                                      <p:to>
                                        <p:strVal val="solid"/>
                                      </p:to>
                                    </p:set>
                                  </p:childTnLst>
                                </p:cTn>
                              </p:par>
                              <p:par>
                                <p:cTn id="16" presetID="27" presetClass="entr" presetSubtype="0" fill="hold" nodeType="withEffect">
                                  <p:stCondLst>
                                    <p:cond delay="27500"/>
                                  </p:stCondLst>
                                  <p:iterate type="lt">
                                    <p:tmPct val="46000"/>
                                  </p:iterate>
                                  <p:childTnLst>
                                    <p:set>
                                      <p:cBhvr>
                                        <p:cTn id="17" dur="1" fill="hold">
                                          <p:stCondLst>
                                            <p:cond delay="0"/>
                                          </p:stCondLst>
                                        </p:cTn>
                                        <p:tgtEl>
                                          <p:spTgt spid="53250">
                                            <p:txEl>
                                              <p:charRg st="100" end="215"/>
                                            </p:txEl>
                                          </p:spTgt>
                                        </p:tgtEl>
                                        <p:attrNameLst>
                                          <p:attrName>style.visibility</p:attrName>
                                        </p:attrNameLst>
                                      </p:cBhvr>
                                      <p:to>
                                        <p:strVal val="visible"/>
                                      </p:to>
                                    </p:set>
                                    <p:anim calcmode="discrete" valueType="clr">
                                      <p:cBhvr override="childStyle">
                                        <p:cTn id="18" dur="500"/>
                                        <p:tgtEl>
                                          <p:spTgt spid="53250">
                                            <p:txEl>
                                              <p:charRg st="100" end="215"/>
                                            </p:txEl>
                                          </p:spTgt>
                                        </p:tgtEl>
                                        <p:attrNameLst>
                                          <p:attrName>style.color</p:attrName>
                                        </p:attrNameLst>
                                      </p:cBhvr>
                                      <p:tavLst>
                                        <p:tav tm="0">
                                          <p:val>
                                            <p:clrVal>
                                              <a:schemeClr val="tx2"/>
                                            </p:clrVal>
                                          </p:val>
                                        </p:tav>
                                        <p:tav tm="50000">
                                          <p:val>
                                            <p:clrVal>
                                              <a:schemeClr val="tx2"/>
                                            </p:clrVal>
                                          </p:val>
                                        </p:tav>
                                      </p:tavLst>
                                    </p:anim>
                                    <p:anim calcmode="discrete" valueType="clr">
                                      <p:cBhvr>
                                        <p:cTn id="19" dur="500"/>
                                        <p:tgtEl>
                                          <p:spTgt spid="53250">
                                            <p:txEl>
                                              <p:charRg st="100" end="215"/>
                                            </p:txEl>
                                          </p:spTgt>
                                        </p:tgtEl>
                                        <p:attrNameLst>
                                          <p:attrName>fillcolor</p:attrName>
                                        </p:attrNameLst>
                                      </p:cBhvr>
                                      <p:tavLst>
                                        <p:tav tm="0">
                                          <p:val>
                                            <p:clrVal>
                                              <a:schemeClr val="accent2"/>
                                            </p:clrVal>
                                          </p:val>
                                        </p:tav>
                                        <p:tav tm="50000">
                                          <p:val>
                                            <p:clrVal>
                                              <a:schemeClr val="hlink"/>
                                            </p:clrVal>
                                          </p:val>
                                        </p:tav>
                                      </p:tavLst>
                                    </p:anim>
                                    <p:set>
                                      <p:cBhvr>
                                        <p:cTn id="20" dur="500"/>
                                        <p:tgtEl>
                                          <p:spTgt spid="53250">
                                            <p:txEl>
                                              <p:charRg st="100" end="215"/>
                                            </p:txEl>
                                          </p:spTgt>
                                        </p:tgtEl>
                                        <p:attrNameLst>
                                          <p:attrName>fill.type</p:attrName>
                                        </p:attrNameLst>
                                      </p:cBhvr>
                                      <p:to>
                                        <p:strVal val="solid"/>
                                      </p:to>
                                    </p:set>
                                  </p:childTnLst>
                                </p:cTn>
                              </p:par>
                              <p:par>
                                <p:cTn id="21" presetID="27" presetClass="entr" presetSubtype="0" fill="hold" nodeType="withEffect">
                                  <p:stCondLst>
                                    <p:cond delay="54500"/>
                                  </p:stCondLst>
                                  <p:iterate type="lt">
                                    <p:tmPct val="46000"/>
                                  </p:iterate>
                                  <p:childTnLst>
                                    <p:set>
                                      <p:cBhvr>
                                        <p:cTn id="22" dur="1" fill="hold">
                                          <p:stCondLst>
                                            <p:cond delay="0"/>
                                          </p:stCondLst>
                                        </p:cTn>
                                        <p:tgtEl>
                                          <p:spTgt spid="53250">
                                            <p:txEl>
                                              <p:charRg st="215" end="321"/>
                                            </p:txEl>
                                          </p:spTgt>
                                        </p:tgtEl>
                                        <p:attrNameLst>
                                          <p:attrName>style.visibility</p:attrName>
                                        </p:attrNameLst>
                                      </p:cBhvr>
                                      <p:to>
                                        <p:strVal val="visible"/>
                                      </p:to>
                                    </p:set>
                                    <p:anim calcmode="discrete" valueType="clr">
                                      <p:cBhvr override="childStyle">
                                        <p:cTn id="23" dur="500"/>
                                        <p:tgtEl>
                                          <p:spTgt spid="53250">
                                            <p:txEl>
                                              <p:charRg st="215" end="321"/>
                                            </p:txEl>
                                          </p:spTgt>
                                        </p:tgtEl>
                                        <p:attrNameLst>
                                          <p:attrName>style.color</p:attrName>
                                        </p:attrNameLst>
                                      </p:cBhvr>
                                      <p:tavLst>
                                        <p:tav tm="0">
                                          <p:val>
                                            <p:clrVal>
                                              <a:schemeClr val="tx2"/>
                                            </p:clrVal>
                                          </p:val>
                                        </p:tav>
                                        <p:tav tm="50000">
                                          <p:val>
                                            <p:clrVal>
                                              <a:schemeClr val="tx2"/>
                                            </p:clrVal>
                                          </p:val>
                                        </p:tav>
                                      </p:tavLst>
                                    </p:anim>
                                    <p:anim calcmode="discrete" valueType="clr">
                                      <p:cBhvr>
                                        <p:cTn id="24" dur="500"/>
                                        <p:tgtEl>
                                          <p:spTgt spid="53250">
                                            <p:txEl>
                                              <p:charRg st="215" end="321"/>
                                            </p:txEl>
                                          </p:spTgt>
                                        </p:tgtEl>
                                        <p:attrNameLst>
                                          <p:attrName>fillcolor</p:attrName>
                                        </p:attrNameLst>
                                      </p:cBhvr>
                                      <p:tavLst>
                                        <p:tav tm="0">
                                          <p:val>
                                            <p:clrVal>
                                              <a:schemeClr val="accent2"/>
                                            </p:clrVal>
                                          </p:val>
                                        </p:tav>
                                        <p:tav tm="50000">
                                          <p:val>
                                            <p:clrVal>
                                              <a:schemeClr val="hlink"/>
                                            </p:clrVal>
                                          </p:val>
                                        </p:tav>
                                      </p:tavLst>
                                    </p:anim>
                                    <p:set>
                                      <p:cBhvr>
                                        <p:cTn id="25" dur="500"/>
                                        <p:tgtEl>
                                          <p:spTgt spid="53250">
                                            <p:txEl>
                                              <p:charRg st="215" end="321"/>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26" fill="hold" display="0">
                  <p:stCondLst>
                    <p:cond delay="indefinite"/>
                  </p:stCondLst>
                  <p:endCondLst>
                    <p:cond evt="onNext" delay="0">
                      <p:tgtEl>
                        <p:sldTgt/>
                      </p:tgtEl>
                    </p:cond>
                    <p:cond evt="onPrev" delay="0">
                      <p:tgtEl>
                        <p:sldTgt/>
                      </p:tgtEl>
                    </p:cond>
                    <p:cond evt="onStopAudio" delay="0">
                      <p:tgtEl>
                        <p:sldTgt/>
                      </p:tgtEl>
                    </p:cond>
                  </p:endCondLst>
                </p:cTn>
                <p:tgtEl>
                  <p:spTgt spid="53252"/>
                </p:tgtEl>
              </p:cMediaNode>
            </p:audio>
          </p:childTnLst>
        </p:cTn>
      </p:par>
    </p:tnLst>
    <p:bldLst>
      <p:bldP spid="53251"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5298" name="Rectangle 2"/>
          <p:cNvSpPr>
            <a:spLocks noGrp="1"/>
          </p:cNvSpPr>
          <p:nvPr>
            <p:ph type="subTitle"/>
          </p:nvPr>
        </p:nvSpPr>
        <p:spPr>
          <a:xfrm>
            <a:off x="827088" y="908050"/>
            <a:ext cx="7634287" cy="5327650"/>
          </a:xfrm>
        </p:spPr>
        <p:txBody>
          <a:bodyPr vert="horz" wrap="square" lIns="91440" tIns="45720" rIns="91440" bIns="45720" anchor="t"/>
          <a:lstStyle>
            <a:lvl1pPr marL="0" lvl="0" indent="0" algn="ctr">
              <a:buNone/>
              <a:defRPr/>
            </a:lvl1pPr>
            <a:lvl2pPr marL="457200" lvl="1" indent="0" algn="ctr">
              <a:buNone/>
              <a:defRPr/>
            </a:lvl2pPr>
            <a:lvl3pPr marL="914400" lvl="2" indent="0" algn="ctr">
              <a:buNone/>
              <a:defRPr/>
            </a:lvl3pPr>
            <a:lvl4pPr marL="1371600" lvl="3" indent="0" algn="ctr">
              <a:buNone/>
              <a:defRPr/>
            </a:lvl4pPr>
            <a:lvl5pPr marL="1828800" lvl="4" indent="0" algn="ctr">
              <a:buNone/>
              <a:defRPr/>
            </a:lvl5pPr>
          </a:lstStyle>
          <a:p>
            <a:pPr lvl="0" algn="l" eaLnBrk="1" hangingPunct="1">
              <a:lnSpc>
                <a:spcPct val="90000"/>
              </a:lnSpc>
              <a:buFont typeface="Wingdings" panose="05000000000000000000" pitchFamily="2" charset="2"/>
              <a:buNone/>
            </a:pPr>
            <a:r>
              <a:rPr lang="en-US" altLang="zh-CN" sz="2400" b="1">
                <a:solidFill>
                  <a:srgbClr val="FF3300"/>
                </a:solidFill>
                <a:ea typeface="楷体_GB2312" pitchFamily="49" charset="-122"/>
              </a:rPr>
              <a:t>“</a:t>
            </a:r>
            <a:r>
              <a:rPr lang="zh-CN" altLang="en-US" sz="2400" b="1" dirty="0">
                <a:solidFill>
                  <a:srgbClr val="FF3300"/>
                </a:solidFill>
                <a:latin typeface="楷体_GB2312" pitchFamily="49" charset="-122"/>
                <a:ea typeface="楷体_GB2312" pitchFamily="49" charset="-122"/>
              </a:rPr>
              <a:t>三会一课</a:t>
            </a:r>
            <a:r>
              <a:rPr lang="zh-CN" altLang="en-US" sz="2400" b="1" dirty="0">
                <a:solidFill>
                  <a:srgbClr val="FF3300"/>
                </a:solidFill>
                <a:ea typeface="楷体_GB2312" pitchFamily="49" charset="-122"/>
              </a:rPr>
              <a:t>”</a:t>
            </a:r>
            <a:r>
              <a:rPr lang="zh-CN" altLang="en-US" sz="2400" b="1" dirty="0">
                <a:solidFill>
                  <a:srgbClr val="FF3300"/>
                </a:solidFill>
                <a:latin typeface="楷体_GB2312" pitchFamily="49" charset="-122"/>
                <a:ea typeface="楷体_GB2312" pitchFamily="49" charset="-122"/>
              </a:rPr>
              <a:t>质量不高的主要表现</a:t>
            </a:r>
            <a:endParaRPr lang="zh-CN" altLang="en-US" sz="2400" b="1" dirty="0">
              <a:solidFill>
                <a:srgbClr val="FF3300"/>
              </a:solidFill>
              <a:latin typeface="楷体_GB2312" pitchFamily="49" charset="-122"/>
              <a:ea typeface="楷体_GB2312" pitchFamily="49" charset="-122"/>
            </a:endParaRPr>
          </a:p>
          <a:p>
            <a:pPr lvl="0" algn="l" eaLnBrk="1" hangingPunct="1">
              <a:lnSpc>
                <a:spcPct val="90000"/>
              </a:lnSpc>
              <a:buFont typeface="Wingdings" panose="05000000000000000000" pitchFamily="2" charset="2"/>
              <a:buNone/>
            </a:pPr>
            <a:r>
              <a:rPr lang="zh-CN" altLang="en-US" sz="2400" b="1" dirty="0">
                <a:latin typeface="楷体_GB2312" pitchFamily="49" charset="-122"/>
                <a:ea typeface="楷体_GB2312" pitchFamily="49" charset="-122"/>
              </a:rPr>
              <a:t>一是形式单一</a:t>
            </a:r>
            <a:endParaRPr lang="zh-CN" altLang="en-US" sz="2400" b="1" dirty="0">
              <a:latin typeface="楷体_GB2312" pitchFamily="49" charset="-122"/>
              <a:ea typeface="楷体_GB2312" pitchFamily="49" charset="-122"/>
            </a:endParaRPr>
          </a:p>
          <a:p>
            <a:pPr lvl="0" algn="l" eaLnBrk="1" hangingPunct="1">
              <a:lnSpc>
                <a:spcPct val="90000"/>
              </a:lnSpc>
              <a:buFont typeface="Wingdings" panose="05000000000000000000" pitchFamily="2" charset="2"/>
              <a:buNone/>
            </a:pPr>
            <a:r>
              <a:rPr lang="zh-CN" altLang="en-US" sz="2400" b="1" dirty="0">
                <a:latin typeface="楷体_GB2312" pitchFamily="49" charset="-122"/>
                <a:ea typeface="楷体_GB2312" pitchFamily="49" charset="-122"/>
              </a:rPr>
              <a:t>二是内容枯燥</a:t>
            </a:r>
            <a:endParaRPr lang="zh-CN" altLang="en-US" sz="2400" b="1" dirty="0">
              <a:latin typeface="楷体_GB2312" pitchFamily="49" charset="-122"/>
              <a:ea typeface="楷体_GB2312" pitchFamily="49" charset="-122"/>
            </a:endParaRPr>
          </a:p>
          <a:p>
            <a:pPr lvl="0" algn="l" eaLnBrk="1" hangingPunct="1">
              <a:lnSpc>
                <a:spcPct val="90000"/>
              </a:lnSpc>
              <a:buFont typeface="Wingdings" panose="05000000000000000000" pitchFamily="2" charset="2"/>
              <a:buNone/>
            </a:pPr>
            <a:r>
              <a:rPr lang="zh-CN" altLang="en-US" sz="2400" b="1" dirty="0">
                <a:latin typeface="楷体_GB2312" pitchFamily="49" charset="-122"/>
                <a:ea typeface="楷体_GB2312" pitchFamily="49" charset="-122"/>
              </a:rPr>
              <a:t>三是民主渠道不畅</a:t>
            </a:r>
            <a:endParaRPr lang="zh-CN" altLang="en-US" sz="2400" b="1" dirty="0">
              <a:latin typeface="楷体_GB2312" pitchFamily="49" charset="-122"/>
              <a:ea typeface="楷体_GB2312" pitchFamily="49" charset="-122"/>
            </a:endParaRPr>
          </a:p>
          <a:p>
            <a:pPr lvl="0" algn="l" eaLnBrk="1" hangingPunct="1">
              <a:lnSpc>
                <a:spcPct val="90000"/>
              </a:lnSpc>
              <a:buFont typeface="Wingdings" panose="05000000000000000000" pitchFamily="2" charset="2"/>
              <a:buNone/>
            </a:pPr>
            <a:r>
              <a:rPr lang="zh-CN" altLang="en-US" sz="2400" b="1" dirty="0">
                <a:latin typeface="楷体_GB2312" pitchFamily="49" charset="-122"/>
                <a:ea typeface="楷体_GB2312" pitchFamily="49" charset="-122"/>
              </a:rPr>
              <a:t>四是党员大会功能异化</a:t>
            </a:r>
            <a:endParaRPr lang="zh-CN" altLang="en-US" sz="2400" b="1" dirty="0">
              <a:latin typeface="楷体_GB2312" pitchFamily="49" charset="-122"/>
              <a:ea typeface="楷体_GB2312" pitchFamily="49" charset="-122"/>
            </a:endParaRPr>
          </a:p>
          <a:p>
            <a:pPr lvl="0" algn="l" eaLnBrk="1" hangingPunct="1">
              <a:lnSpc>
                <a:spcPct val="90000"/>
              </a:lnSpc>
              <a:buFont typeface="Wingdings" panose="05000000000000000000" pitchFamily="2" charset="2"/>
              <a:buNone/>
            </a:pPr>
            <a:r>
              <a:rPr lang="zh-CN" altLang="en-US" sz="2400" b="1" dirty="0">
                <a:latin typeface="楷体_GB2312" pitchFamily="49" charset="-122"/>
                <a:ea typeface="楷体_GB2312" pitchFamily="49" charset="-122"/>
              </a:rPr>
              <a:t>五是支委会集体决策的职能淡化</a:t>
            </a:r>
            <a:endParaRPr lang="zh-CN" altLang="en-US" sz="2400" b="1" dirty="0">
              <a:latin typeface="楷体_GB2312" pitchFamily="49" charset="-122"/>
              <a:ea typeface="楷体_GB2312" pitchFamily="49" charset="-122"/>
            </a:endParaRPr>
          </a:p>
          <a:p>
            <a:pPr lvl="0" algn="l" eaLnBrk="1" hangingPunct="1">
              <a:lnSpc>
                <a:spcPct val="90000"/>
              </a:lnSpc>
              <a:buFont typeface="Wingdings" panose="05000000000000000000" pitchFamily="2" charset="2"/>
              <a:buNone/>
            </a:pPr>
            <a:r>
              <a:rPr lang="zh-CN" altLang="en-US" sz="2400" b="1" dirty="0">
                <a:latin typeface="楷体_GB2312" pitchFamily="49" charset="-122"/>
                <a:ea typeface="楷体_GB2312" pitchFamily="49" charset="-122"/>
              </a:rPr>
              <a:t>六是党小组会落实支部决议的职能弱化</a:t>
            </a:r>
            <a:endParaRPr lang="zh-CN" altLang="en-US" sz="2400" b="1" dirty="0">
              <a:latin typeface="楷体_GB2312" pitchFamily="49" charset="-122"/>
              <a:ea typeface="楷体_GB2312" pitchFamily="49" charset="-122"/>
            </a:endParaRPr>
          </a:p>
          <a:p>
            <a:pPr lvl="0" algn="l" eaLnBrk="1" hangingPunct="1">
              <a:lnSpc>
                <a:spcPct val="90000"/>
              </a:lnSpc>
              <a:buFont typeface="Wingdings" panose="05000000000000000000" pitchFamily="2" charset="2"/>
              <a:buNone/>
            </a:pPr>
            <a:r>
              <a:rPr lang="zh-CN" altLang="en-US" sz="2400" b="1" dirty="0">
                <a:latin typeface="楷体_GB2312" pitchFamily="49" charset="-122"/>
                <a:ea typeface="楷体_GB2312" pitchFamily="49" charset="-122"/>
              </a:rPr>
              <a:t>七是党课缺乏吸引力</a:t>
            </a:r>
            <a:endParaRPr lang="zh-CN" altLang="en-US" sz="2400" b="1" dirty="0">
              <a:latin typeface="楷体_GB2312" pitchFamily="49" charset="-122"/>
              <a:ea typeface="楷体_GB2312" pitchFamily="49" charset="-122"/>
            </a:endParaRPr>
          </a:p>
          <a:p>
            <a:pPr lvl="0" eaLnBrk="1" hangingPunct="1">
              <a:lnSpc>
                <a:spcPct val="90000"/>
              </a:lnSpc>
              <a:buNone/>
            </a:pPr>
            <a:r>
              <a:rPr lang="zh-CN" altLang="en-US" sz="2400" b="1" dirty="0">
                <a:solidFill>
                  <a:srgbClr val="FF070D"/>
                </a:solidFill>
                <a:latin typeface="楷体_GB2312" pitchFamily="49" charset="-122"/>
                <a:ea typeface="楷体_GB2312" pitchFamily="49" charset="-122"/>
              </a:rPr>
              <a:t>                  </a:t>
            </a:r>
            <a:r>
              <a:rPr lang="zh-CN" altLang="en-US" sz="2400" b="1" dirty="0">
                <a:solidFill>
                  <a:srgbClr val="FF070D"/>
                </a:solidFill>
                <a:ea typeface="楷体_GB2312" pitchFamily="49" charset="-122"/>
              </a:rPr>
              <a:t>“</a:t>
            </a:r>
            <a:r>
              <a:rPr lang="zh-CN" altLang="en-US" sz="2400" b="1" dirty="0">
                <a:solidFill>
                  <a:srgbClr val="FF070D"/>
                </a:solidFill>
                <a:latin typeface="楷体_GB2312" pitchFamily="49" charset="-122"/>
                <a:ea typeface="楷体_GB2312" pitchFamily="49" charset="-122"/>
              </a:rPr>
              <a:t>三会一课</a:t>
            </a:r>
            <a:r>
              <a:rPr lang="zh-CN" altLang="en-US" sz="2400" b="1" dirty="0">
                <a:solidFill>
                  <a:srgbClr val="FF070D"/>
                </a:solidFill>
                <a:ea typeface="楷体_GB2312" pitchFamily="49" charset="-122"/>
              </a:rPr>
              <a:t>”</a:t>
            </a:r>
            <a:r>
              <a:rPr lang="zh-CN" altLang="en-US" sz="2400" b="1" dirty="0">
                <a:solidFill>
                  <a:srgbClr val="FF070D"/>
                </a:solidFill>
                <a:latin typeface="楷体_GB2312" pitchFamily="49" charset="-122"/>
                <a:ea typeface="楷体_GB2312" pitchFamily="49" charset="-122"/>
              </a:rPr>
              <a:t>质量不高的主要原因</a:t>
            </a:r>
            <a:endParaRPr lang="zh-CN" altLang="en-US" sz="2400" b="1" dirty="0">
              <a:solidFill>
                <a:srgbClr val="FF070D"/>
              </a:solidFill>
              <a:latin typeface="楷体_GB2312" pitchFamily="49" charset="-122"/>
              <a:ea typeface="楷体_GB2312" pitchFamily="49" charset="-122"/>
            </a:endParaRPr>
          </a:p>
          <a:p>
            <a:pPr lvl="0" algn="l" eaLnBrk="1" hangingPunct="1">
              <a:lnSpc>
                <a:spcPct val="90000"/>
              </a:lnSpc>
              <a:buNone/>
            </a:pPr>
            <a:r>
              <a:rPr lang="zh-CN" altLang="en-US" sz="2400" b="1" dirty="0">
                <a:latin typeface="楷体_GB2312" pitchFamily="49" charset="-122"/>
                <a:ea typeface="楷体_GB2312" pitchFamily="49" charset="-122"/>
              </a:rPr>
              <a:t>                          </a:t>
            </a:r>
            <a:r>
              <a:rPr lang="en-US" altLang="zh-CN" sz="2400" b="1">
                <a:latin typeface="楷体_GB2312" pitchFamily="49" charset="-122"/>
                <a:ea typeface="楷体_GB2312" pitchFamily="49" charset="-122"/>
              </a:rPr>
              <a:t>1</a:t>
            </a:r>
            <a:r>
              <a:rPr lang="zh-CN" altLang="en-US" sz="2400" b="1" dirty="0">
                <a:latin typeface="楷体_GB2312" pitchFamily="49" charset="-122"/>
                <a:ea typeface="楷体_GB2312" pitchFamily="49" charset="-122"/>
              </a:rPr>
              <a:t>、思想认识不到位</a:t>
            </a:r>
            <a:endParaRPr lang="zh-CN" altLang="en-US" sz="2400" b="1" dirty="0">
              <a:latin typeface="楷体_GB2312" pitchFamily="49" charset="-122"/>
              <a:ea typeface="楷体_GB2312" pitchFamily="49" charset="-122"/>
            </a:endParaRPr>
          </a:p>
          <a:p>
            <a:pPr lvl="0" algn="l" eaLnBrk="1" hangingPunct="1">
              <a:lnSpc>
                <a:spcPct val="90000"/>
              </a:lnSpc>
              <a:buNone/>
            </a:pPr>
            <a:r>
              <a:rPr lang="zh-CN" altLang="en-US" sz="2400" b="1" dirty="0">
                <a:latin typeface="楷体_GB2312" pitchFamily="49" charset="-122"/>
                <a:ea typeface="楷体_GB2312" pitchFamily="49" charset="-122"/>
              </a:rPr>
              <a:t>                          </a:t>
            </a:r>
            <a:r>
              <a:rPr lang="en-US" altLang="zh-CN" sz="2400" b="1">
                <a:latin typeface="楷体_GB2312" pitchFamily="49" charset="-122"/>
                <a:ea typeface="楷体_GB2312" pitchFamily="49" charset="-122"/>
              </a:rPr>
              <a:t>2</a:t>
            </a:r>
            <a:r>
              <a:rPr lang="zh-CN" altLang="en-US" sz="2400" b="1" dirty="0">
                <a:latin typeface="楷体_GB2312" pitchFamily="49" charset="-122"/>
                <a:ea typeface="楷体_GB2312" pitchFamily="49" charset="-122"/>
              </a:rPr>
              <a:t>、党务工作者素质不高</a:t>
            </a:r>
            <a:endParaRPr lang="zh-CN" altLang="en-US" sz="2400" b="1" dirty="0">
              <a:latin typeface="楷体_GB2312" pitchFamily="49" charset="-122"/>
              <a:ea typeface="楷体_GB2312" pitchFamily="49" charset="-122"/>
            </a:endParaRPr>
          </a:p>
          <a:p>
            <a:pPr lvl="0" algn="l" eaLnBrk="1" hangingPunct="1">
              <a:lnSpc>
                <a:spcPct val="90000"/>
              </a:lnSpc>
              <a:buNone/>
            </a:pPr>
            <a:r>
              <a:rPr lang="zh-CN" altLang="en-US" sz="2400" b="1" dirty="0">
                <a:latin typeface="楷体_GB2312" pitchFamily="49" charset="-122"/>
                <a:ea typeface="楷体_GB2312" pitchFamily="49" charset="-122"/>
              </a:rPr>
              <a:t>                          </a:t>
            </a:r>
            <a:r>
              <a:rPr lang="en-US" altLang="zh-CN" sz="2400" b="1">
                <a:latin typeface="楷体_GB2312" pitchFamily="49" charset="-122"/>
                <a:ea typeface="楷体_GB2312" pitchFamily="49" charset="-122"/>
              </a:rPr>
              <a:t>3</a:t>
            </a:r>
            <a:r>
              <a:rPr lang="zh-CN" altLang="en-US" sz="2400" b="1" dirty="0">
                <a:latin typeface="楷体_GB2312" pitchFamily="49" charset="-122"/>
                <a:ea typeface="楷体_GB2312" pitchFamily="49" charset="-122"/>
              </a:rPr>
              <a:t>、检查指导不力</a:t>
            </a:r>
            <a:endParaRPr lang="zh-CN" altLang="en-US" sz="2400" b="1" dirty="0">
              <a:latin typeface="楷体_GB2312" pitchFamily="49" charset="-122"/>
              <a:ea typeface="楷体_GB2312" pitchFamily="49" charset="-122"/>
            </a:endParaRPr>
          </a:p>
          <a:p>
            <a:pPr lvl="0" algn="l" eaLnBrk="1" hangingPunct="1">
              <a:lnSpc>
                <a:spcPct val="90000"/>
              </a:lnSpc>
              <a:buNone/>
            </a:pPr>
            <a:r>
              <a:rPr lang="zh-CN" altLang="en-US" sz="2400" b="1" dirty="0">
                <a:latin typeface="楷体_GB2312" pitchFamily="49" charset="-122"/>
                <a:ea typeface="楷体_GB2312" pitchFamily="49" charset="-122"/>
              </a:rPr>
              <a:t>                          </a:t>
            </a:r>
            <a:r>
              <a:rPr lang="en-US" altLang="zh-CN" sz="2400" b="1">
                <a:latin typeface="楷体_GB2312" pitchFamily="49" charset="-122"/>
                <a:ea typeface="楷体_GB2312" pitchFamily="49" charset="-122"/>
              </a:rPr>
              <a:t>4</a:t>
            </a:r>
            <a:r>
              <a:rPr lang="zh-CN" altLang="en-US" sz="2400" b="1" dirty="0">
                <a:latin typeface="楷体_GB2312" pitchFamily="49" charset="-122"/>
                <a:ea typeface="楷体_GB2312" pitchFamily="49" charset="-122"/>
              </a:rPr>
              <a:t>、客观因素制约</a:t>
            </a:r>
            <a:endParaRPr lang="zh-CN" altLang="en-US" sz="2400" b="1" dirty="0">
              <a:latin typeface="楷体_GB2312" pitchFamily="49" charset="-122"/>
              <a:ea typeface="楷体_GB2312" pitchFamily="49" charset="-122"/>
            </a:endParaRPr>
          </a:p>
          <a:p>
            <a:pPr lvl="0" eaLnBrk="1" hangingPunct="1">
              <a:lnSpc>
                <a:spcPct val="90000"/>
              </a:lnSpc>
              <a:buFont typeface="Wingdings" panose="05000000000000000000" pitchFamily="2" charset="2"/>
              <a:buNone/>
            </a:pPr>
            <a:endParaRPr lang="en-US" altLang="zh-CN" sz="2000" b="1">
              <a:latin typeface="楷体_GB2312" pitchFamily="49" charset="-122"/>
              <a:ea typeface="楷体_GB2312" pitchFamily="49" charset="-122"/>
            </a:endParaRPr>
          </a:p>
        </p:txBody>
      </p:sp>
      <p:grpSp>
        <p:nvGrpSpPr>
          <p:cNvPr id="14339" name="Group 3"/>
          <p:cNvGrpSpPr/>
          <p:nvPr/>
        </p:nvGrpSpPr>
        <p:grpSpPr>
          <a:xfrm>
            <a:off x="250825" y="6237288"/>
            <a:ext cx="838200" cy="152400"/>
            <a:chOff x="144" y="4080"/>
            <a:chExt cx="528" cy="96"/>
          </a:xfrm>
        </p:grpSpPr>
        <p:sp>
          <p:nvSpPr>
            <p:cNvPr id="14340" name="AutoShape 4">
              <a:hlinkClick r:id="" action="ppaction://noaction"/>
            </p:cNvPr>
            <p:cNvSpPr/>
            <p:nvPr/>
          </p:nvSpPr>
          <p:spPr>
            <a:xfrm>
              <a:off x="336" y="4080"/>
              <a:ext cx="144" cy="96"/>
            </a:xfrm>
            <a:prstGeom prst="actionButtonDocument">
              <a:avLst/>
            </a:prstGeom>
            <a:solidFill>
              <a:schemeClr val="accent1"/>
            </a:solidFill>
            <a:ln w="12700">
              <a:noFill/>
            </a:ln>
          </p:spPr>
          <p:txBody>
            <a:bodyPr wrap="none" anchor="ctr"/>
            <a:p>
              <a:endParaRPr lang="zh-CN" altLang="en-US" dirty="0">
                <a:latin typeface="Arial" panose="020B0604020202020204" pitchFamily="34" charset="0"/>
              </a:endParaRPr>
            </a:p>
          </p:txBody>
        </p:sp>
        <p:sp>
          <p:nvSpPr>
            <p:cNvPr id="14341" name="AutoShape 5">
              <a:hlinkClick r:id="" action="ppaction://hlinkshowjump?jump=previousslide"/>
            </p:cNvPr>
            <p:cNvSpPr/>
            <p:nvPr/>
          </p:nvSpPr>
          <p:spPr>
            <a:xfrm>
              <a:off x="144" y="4080"/>
              <a:ext cx="144" cy="96"/>
            </a:xfrm>
            <a:prstGeom prst="actionButtonBeginning">
              <a:avLst/>
            </a:prstGeom>
            <a:solidFill>
              <a:schemeClr val="accent1"/>
            </a:solidFill>
            <a:ln w="12700">
              <a:noFill/>
            </a:ln>
          </p:spPr>
          <p:txBody>
            <a:bodyPr wrap="none" anchor="ctr"/>
            <a:p>
              <a:endParaRPr lang="zh-CN" altLang="en-US" dirty="0">
                <a:latin typeface="Arial" panose="020B0604020202020204" pitchFamily="34" charset="0"/>
              </a:endParaRPr>
            </a:p>
          </p:txBody>
        </p:sp>
        <p:sp>
          <p:nvSpPr>
            <p:cNvPr id="14342" name="AutoShape 6">
              <a:hlinkClick r:id="" action="ppaction://hlinkshowjump?jump=nextslide"/>
            </p:cNvPr>
            <p:cNvSpPr/>
            <p:nvPr/>
          </p:nvSpPr>
          <p:spPr>
            <a:xfrm>
              <a:off x="528" y="4080"/>
              <a:ext cx="144" cy="96"/>
            </a:xfrm>
            <a:prstGeom prst="actionButtonEnd">
              <a:avLst/>
            </a:prstGeom>
            <a:solidFill>
              <a:schemeClr val="accent1"/>
            </a:solidFill>
            <a:ln w="12700">
              <a:noFill/>
            </a:ln>
          </p:spPr>
          <p:txBody>
            <a:bodyPr wrap="none" anchor="ctr"/>
            <a:p>
              <a:endParaRPr lang="zh-CN" altLang="en-US" dirty="0">
                <a:latin typeface="Arial" panose="020B0604020202020204" pitchFamily="34" charset="0"/>
              </a:endParaRPr>
            </a:p>
          </p:txBody>
        </p:sp>
      </p:grpSp>
      <p:pic>
        <p:nvPicPr>
          <p:cNvPr id="4" name="图片 3"/>
          <p:cNvPicPr>
            <a:picLocks noChangeAspect="1"/>
          </p:cNvPicPr>
          <p:nvPr/>
        </p:nvPicPr>
        <p:blipFill>
          <a:blip r:embed="rId1"/>
          <a:stretch>
            <a:fillRect/>
          </a:stretch>
        </p:blipFill>
        <p:spPr>
          <a:xfrm>
            <a:off x="5787390" y="1213485"/>
            <a:ext cx="2772000" cy="2081208"/>
          </a:xfrm>
          <a:prstGeom prst="rect">
            <a:avLst/>
          </a:prstGeom>
        </p:spPr>
      </p:pic>
      <p:pic>
        <p:nvPicPr>
          <p:cNvPr id="2" name="图片 1"/>
          <p:cNvPicPr>
            <a:picLocks noChangeAspect="1"/>
          </p:cNvPicPr>
          <p:nvPr/>
        </p:nvPicPr>
        <p:blipFill>
          <a:blip r:embed="rId2"/>
          <a:stretch>
            <a:fillRect/>
          </a:stretch>
        </p:blipFill>
        <p:spPr>
          <a:xfrm>
            <a:off x="935355" y="4385945"/>
            <a:ext cx="2772000" cy="1734767"/>
          </a:xfrm>
          <a:prstGeom prst="rect">
            <a:avLst/>
          </a:prstGeom>
        </p:spPr>
      </p:pic>
    </p:spTree>
  </p:cSld>
  <p:clrMapOvr>
    <a:masterClrMapping/>
  </p:clrMapOvr>
  <mc:AlternateContent xmlns:mc="http://schemas.openxmlformats.org/markup-compatibility/2006">
    <mc:Choice xmlns:p14="http://schemas.microsoft.com/office/powerpoint/2010/main" Requires="p14">
      <p:transition p14:dur="25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indefinite" fill="hold">
                                          <p:stCondLst>
                                            <p:cond delay="0"/>
                                          </p:stCondLst>
                                        </p:cTn>
                                        <p:tgtEl>
                                          <p:spTgt spid="55298">
                                            <p:txEl>
                                              <p:charRg st="0" end="16"/>
                                            </p:txEl>
                                          </p:spTgt>
                                        </p:tgtEl>
                                        <p:attrNameLst>
                                          <p:attrName>style.visibility</p:attrName>
                                        </p:attrNameLst>
                                      </p:cBhvr>
                                      <p:to>
                                        <p:strVal val="visible"/>
                                      </p:to>
                                    </p:set>
                                    <p:animEffect transition="in" filter="slide(fromBottom)">
                                      <p:cBhvr>
                                        <p:cTn id="7" dur="500">
                                          <p:stCondLst>
                                            <p:cond delay="0"/>
                                          </p:stCondLst>
                                        </p:cTn>
                                        <p:tgtEl>
                                          <p:spTgt spid="55298">
                                            <p:txEl>
                                              <p:charRg st="0" end="16"/>
                                            </p:txEl>
                                          </p:spTgt>
                                        </p:tgtEl>
                                      </p:cBhvr>
                                    </p:animEffect>
                                  </p:childTnLst>
                                </p:cTn>
                              </p:par>
                            </p:childTnLst>
                          </p:cTn>
                        </p:par>
                      </p:childTnLst>
                    </p:cTn>
                  </p:par>
                  <p:par>
                    <p:cTn id="8" fill="hold">
                      <p:stCondLst>
                        <p:cond delay="indefinite"/>
                      </p:stCondLst>
                      <p:childTnLst>
                        <p:par>
                          <p:cTn id="9" fill="hold">
                            <p:stCondLst>
                              <p:cond delay="0"/>
                            </p:stCondLst>
                            <p:childTnLst>
                              <p:par>
                                <p:cTn id="10" presetID="12" presetClass="entr" presetSubtype="4" fill="hold" grpId="0" nodeType="clickEffect">
                                  <p:stCondLst>
                                    <p:cond delay="0"/>
                                  </p:stCondLst>
                                  <p:childTnLst>
                                    <p:set>
                                      <p:cBhvr>
                                        <p:cTn id="11" dur="indefinite" fill="hold">
                                          <p:stCondLst>
                                            <p:cond delay="0"/>
                                          </p:stCondLst>
                                        </p:cTn>
                                        <p:tgtEl>
                                          <p:spTgt spid="55298">
                                            <p:txEl>
                                              <p:charRg st="16" end="23"/>
                                            </p:txEl>
                                          </p:spTgt>
                                        </p:tgtEl>
                                        <p:attrNameLst>
                                          <p:attrName>style.visibility</p:attrName>
                                        </p:attrNameLst>
                                      </p:cBhvr>
                                      <p:to>
                                        <p:strVal val="visible"/>
                                      </p:to>
                                    </p:set>
                                    <p:animEffect transition="in" filter="slide(fromBottom)">
                                      <p:cBhvr>
                                        <p:cTn id="12" dur="500">
                                          <p:stCondLst>
                                            <p:cond delay="0"/>
                                          </p:stCondLst>
                                        </p:cTn>
                                        <p:tgtEl>
                                          <p:spTgt spid="55298">
                                            <p:txEl>
                                              <p:charRg st="16" end="23"/>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2" presetClass="entr" presetSubtype="4" fill="hold" grpId="0" nodeType="clickEffect">
                                  <p:stCondLst>
                                    <p:cond delay="0"/>
                                  </p:stCondLst>
                                  <p:childTnLst>
                                    <p:set>
                                      <p:cBhvr>
                                        <p:cTn id="16" dur="indefinite" fill="hold">
                                          <p:stCondLst>
                                            <p:cond delay="0"/>
                                          </p:stCondLst>
                                        </p:cTn>
                                        <p:tgtEl>
                                          <p:spTgt spid="55298">
                                            <p:txEl>
                                              <p:charRg st="23" end="30"/>
                                            </p:txEl>
                                          </p:spTgt>
                                        </p:tgtEl>
                                        <p:attrNameLst>
                                          <p:attrName>style.visibility</p:attrName>
                                        </p:attrNameLst>
                                      </p:cBhvr>
                                      <p:to>
                                        <p:strVal val="visible"/>
                                      </p:to>
                                    </p:set>
                                    <p:animEffect transition="in" filter="slide(fromBottom)">
                                      <p:cBhvr>
                                        <p:cTn id="17" dur="500">
                                          <p:stCondLst>
                                            <p:cond delay="0"/>
                                          </p:stCondLst>
                                        </p:cTn>
                                        <p:tgtEl>
                                          <p:spTgt spid="55298">
                                            <p:txEl>
                                              <p:charRg st="23" end="3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2" presetClass="entr" presetSubtype="4" fill="hold" grpId="0" nodeType="clickEffect">
                                  <p:stCondLst>
                                    <p:cond delay="0"/>
                                  </p:stCondLst>
                                  <p:childTnLst>
                                    <p:set>
                                      <p:cBhvr>
                                        <p:cTn id="21" dur="indefinite" fill="hold">
                                          <p:stCondLst>
                                            <p:cond delay="0"/>
                                          </p:stCondLst>
                                        </p:cTn>
                                        <p:tgtEl>
                                          <p:spTgt spid="55298">
                                            <p:txEl>
                                              <p:charRg st="30" end="39"/>
                                            </p:txEl>
                                          </p:spTgt>
                                        </p:tgtEl>
                                        <p:attrNameLst>
                                          <p:attrName>style.visibility</p:attrName>
                                        </p:attrNameLst>
                                      </p:cBhvr>
                                      <p:to>
                                        <p:strVal val="visible"/>
                                      </p:to>
                                    </p:set>
                                    <p:animEffect transition="in" filter="slide(fromBottom)">
                                      <p:cBhvr>
                                        <p:cTn id="22" dur="500">
                                          <p:stCondLst>
                                            <p:cond delay="0"/>
                                          </p:stCondLst>
                                        </p:cTn>
                                        <p:tgtEl>
                                          <p:spTgt spid="55298">
                                            <p:txEl>
                                              <p:charRg st="30" end="39"/>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2" presetClass="entr" presetSubtype="4" fill="hold" grpId="0" nodeType="clickEffect">
                                  <p:stCondLst>
                                    <p:cond delay="0"/>
                                  </p:stCondLst>
                                  <p:childTnLst>
                                    <p:set>
                                      <p:cBhvr>
                                        <p:cTn id="26" dur="indefinite" fill="hold">
                                          <p:stCondLst>
                                            <p:cond delay="0"/>
                                          </p:stCondLst>
                                        </p:cTn>
                                        <p:tgtEl>
                                          <p:spTgt spid="55298">
                                            <p:txEl>
                                              <p:charRg st="39" end="50"/>
                                            </p:txEl>
                                          </p:spTgt>
                                        </p:tgtEl>
                                        <p:attrNameLst>
                                          <p:attrName>style.visibility</p:attrName>
                                        </p:attrNameLst>
                                      </p:cBhvr>
                                      <p:to>
                                        <p:strVal val="visible"/>
                                      </p:to>
                                    </p:set>
                                    <p:animEffect transition="in" filter="slide(fromBottom)">
                                      <p:cBhvr>
                                        <p:cTn id="27" dur="500">
                                          <p:stCondLst>
                                            <p:cond delay="0"/>
                                          </p:stCondLst>
                                        </p:cTn>
                                        <p:tgtEl>
                                          <p:spTgt spid="55298">
                                            <p:txEl>
                                              <p:charRg st="39" end="50"/>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2" presetClass="entr" presetSubtype="4" fill="hold" grpId="0" nodeType="clickEffect">
                                  <p:stCondLst>
                                    <p:cond delay="0"/>
                                  </p:stCondLst>
                                  <p:childTnLst>
                                    <p:set>
                                      <p:cBhvr>
                                        <p:cTn id="31" dur="indefinite" fill="hold">
                                          <p:stCondLst>
                                            <p:cond delay="0"/>
                                          </p:stCondLst>
                                        </p:cTn>
                                        <p:tgtEl>
                                          <p:spTgt spid="55298">
                                            <p:txEl>
                                              <p:charRg st="50" end="65"/>
                                            </p:txEl>
                                          </p:spTgt>
                                        </p:tgtEl>
                                        <p:attrNameLst>
                                          <p:attrName>style.visibility</p:attrName>
                                        </p:attrNameLst>
                                      </p:cBhvr>
                                      <p:to>
                                        <p:strVal val="visible"/>
                                      </p:to>
                                    </p:set>
                                    <p:animEffect transition="in" filter="slide(fromBottom)">
                                      <p:cBhvr>
                                        <p:cTn id="32" dur="500">
                                          <p:stCondLst>
                                            <p:cond delay="0"/>
                                          </p:stCondLst>
                                        </p:cTn>
                                        <p:tgtEl>
                                          <p:spTgt spid="55298">
                                            <p:txEl>
                                              <p:charRg st="50" end="6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2" presetClass="entr" presetSubtype="4" fill="hold" grpId="0" nodeType="clickEffect">
                                  <p:stCondLst>
                                    <p:cond delay="0"/>
                                  </p:stCondLst>
                                  <p:childTnLst>
                                    <p:set>
                                      <p:cBhvr>
                                        <p:cTn id="36" dur="indefinite" fill="hold">
                                          <p:stCondLst>
                                            <p:cond delay="0"/>
                                          </p:stCondLst>
                                        </p:cTn>
                                        <p:tgtEl>
                                          <p:spTgt spid="55298">
                                            <p:txEl>
                                              <p:charRg st="65" end="83"/>
                                            </p:txEl>
                                          </p:spTgt>
                                        </p:tgtEl>
                                        <p:attrNameLst>
                                          <p:attrName>style.visibility</p:attrName>
                                        </p:attrNameLst>
                                      </p:cBhvr>
                                      <p:to>
                                        <p:strVal val="visible"/>
                                      </p:to>
                                    </p:set>
                                    <p:animEffect transition="in" filter="slide(fromBottom)">
                                      <p:cBhvr>
                                        <p:cTn id="37" dur="500">
                                          <p:stCondLst>
                                            <p:cond delay="0"/>
                                          </p:stCondLst>
                                        </p:cTn>
                                        <p:tgtEl>
                                          <p:spTgt spid="55298">
                                            <p:txEl>
                                              <p:charRg st="65" end="83"/>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2" presetClass="entr" presetSubtype="4" fill="hold" grpId="0" nodeType="clickEffect">
                                  <p:stCondLst>
                                    <p:cond delay="0"/>
                                  </p:stCondLst>
                                  <p:childTnLst>
                                    <p:set>
                                      <p:cBhvr>
                                        <p:cTn id="41" dur="indefinite" fill="hold">
                                          <p:stCondLst>
                                            <p:cond delay="0"/>
                                          </p:stCondLst>
                                        </p:cTn>
                                        <p:tgtEl>
                                          <p:spTgt spid="55298">
                                            <p:txEl>
                                              <p:charRg st="83" end="93"/>
                                            </p:txEl>
                                          </p:spTgt>
                                        </p:tgtEl>
                                        <p:attrNameLst>
                                          <p:attrName>style.visibility</p:attrName>
                                        </p:attrNameLst>
                                      </p:cBhvr>
                                      <p:to>
                                        <p:strVal val="visible"/>
                                      </p:to>
                                    </p:set>
                                    <p:animEffect transition="in" filter="slide(fromBottom)">
                                      <p:cBhvr>
                                        <p:cTn id="42" dur="500">
                                          <p:stCondLst>
                                            <p:cond delay="0"/>
                                          </p:stCondLst>
                                        </p:cTn>
                                        <p:tgtEl>
                                          <p:spTgt spid="55298">
                                            <p:txEl>
                                              <p:charRg st="83" end="93"/>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2" presetClass="entr" presetSubtype="4" fill="hold" grpId="0" nodeType="clickEffect">
                                  <p:stCondLst>
                                    <p:cond delay="0"/>
                                  </p:stCondLst>
                                  <p:childTnLst>
                                    <p:set>
                                      <p:cBhvr>
                                        <p:cTn id="46" dur="indefinite" fill="hold">
                                          <p:stCondLst>
                                            <p:cond delay="0"/>
                                          </p:stCondLst>
                                        </p:cTn>
                                        <p:tgtEl>
                                          <p:spTgt spid="55298">
                                            <p:txEl>
                                              <p:charRg st="93" end="127"/>
                                            </p:txEl>
                                          </p:spTgt>
                                        </p:tgtEl>
                                        <p:attrNameLst>
                                          <p:attrName>style.visibility</p:attrName>
                                        </p:attrNameLst>
                                      </p:cBhvr>
                                      <p:to>
                                        <p:strVal val="visible"/>
                                      </p:to>
                                    </p:set>
                                    <p:animEffect transition="in" filter="slide(fromBottom)">
                                      <p:cBhvr>
                                        <p:cTn id="47" dur="500">
                                          <p:stCondLst>
                                            <p:cond delay="0"/>
                                          </p:stCondLst>
                                        </p:cTn>
                                        <p:tgtEl>
                                          <p:spTgt spid="55298">
                                            <p:txEl>
                                              <p:charRg st="93" end="127"/>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2" presetClass="entr" presetSubtype="4" fill="hold" grpId="0" nodeType="clickEffect">
                                  <p:stCondLst>
                                    <p:cond delay="0"/>
                                  </p:stCondLst>
                                  <p:childTnLst>
                                    <p:set>
                                      <p:cBhvr>
                                        <p:cTn id="51" dur="indefinite" fill="hold">
                                          <p:stCondLst>
                                            <p:cond delay="0"/>
                                          </p:stCondLst>
                                        </p:cTn>
                                        <p:tgtEl>
                                          <p:spTgt spid="55298">
                                            <p:txEl>
                                              <p:charRg st="127" end="163"/>
                                            </p:txEl>
                                          </p:spTgt>
                                        </p:tgtEl>
                                        <p:attrNameLst>
                                          <p:attrName>style.visibility</p:attrName>
                                        </p:attrNameLst>
                                      </p:cBhvr>
                                      <p:to>
                                        <p:strVal val="visible"/>
                                      </p:to>
                                    </p:set>
                                    <p:animEffect transition="in" filter="slide(fromBottom)">
                                      <p:cBhvr>
                                        <p:cTn id="52" dur="500">
                                          <p:stCondLst>
                                            <p:cond delay="0"/>
                                          </p:stCondLst>
                                        </p:cTn>
                                        <p:tgtEl>
                                          <p:spTgt spid="55298">
                                            <p:txEl>
                                              <p:charRg st="127" end="163"/>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12" presetClass="entr" presetSubtype="4" fill="hold" grpId="0" nodeType="clickEffect">
                                  <p:stCondLst>
                                    <p:cond delay="0"/>
                                  </p:stCondLst>
                                  <p:childTnLst>
                                    <p:set>
                                      <p:cBhvr>
                                        <p:cTn id="56" dur="indefinite" fill="hold">
                                          <p:stCondLst>
                                            <p:cond delay="0"/>
                                          </p:stCondLst>
                                        </p:cTn>
                                        <p:tgtEl>
                                          <p:spTgt spid="55298">
                                            <p:txEl>
                                              <p:charRg st="163" end="201"/>
                                            </p:txEl>
                                          </p:spTgt>
                                        </p:tgtEl>
                                        <p:attrNameLst>
                                          <p:attrName>style.visibility</p:attrName>
                                        </p:attrNameLst>
                                      </p:cBhvr>
                                      <p:to>
                                        <p:strVal val="visible"/>
                                      </p:to>
                                    </p:set>
                                    <p:animEffect transition="in" filter="slide(fromBottom)">
                                      <p:cBhvr>
                                        <p:cTn id="57" dur="500">
                                          <p:stCondLst>
                                            <p:cond delay="0"/>
                                          </p:stCondLst>
                                        </p:cTn>
                                        <p:tgtEl>
                                          <p:spTgt spid="55298">
                                            <p:txEl>
                                              <p:charRg st="163" end="201"/>
                                            </p:txEl>
                                          </p:spTgt>
                                        </p:tgtEl>
                                      </p:cBhvr>
                                    </p:animEffect>
                                  </p:childTnLst>
                                </p:cTn>
                              </p:par>
                            </p:childTnLst>
                          </p:cTn>
                        </p:par>
                      </p:childTnLst>
                    </p:cTn>
                  </p:par>
                  <p:par>
                    <p:cTn id="58" fill="hold">
                      <p:stCondLst>
                        <p:cond delay="indefinite"/>
                      </p:stCondLst>
                      <p:childTnLst>
                        <p:par>
                          <p:cTn id="59" fill="hold">
                            <p:stCondLst>
                              <p:cond delay="0"/>
                            </p:stCondLst>
                            <p:childTnLst>
                              <p:par>
                                <p:cTn id="60" presetID="12" presetClass="entr" presetSubtype="4" fill="hold" grpId="0" nodeType="clickEffect">
                                  <p:stCondLst>
                                    <p:cond delay="0"/>
                                  </p:stCondLst>
                                  <p:childTnLst>
                                    <p:set>
                                      <p:cBhvr>
                                        <p:cTn id="61" dur="indefinite" fill="hold">
                                          <p:stCondLst>
                                            <p:cond delay="0"/>
                                          </p:stCondLst>
                                        </p:cTn>
                                        <p:tgtEl>
                                          <p:spTgt spid="55298">
                                            <p:txEl>
                                              <p:charRg st="201" end="236"/>
                                            </p:txEl>
                                          </p:spTgt>
                                        </p:tgtEl>
                                        <p:attrNameLst>
                                          <p:attrName>style.visibility</p:attrName>
                                        </p:attrNameLst>
                                      </p:cBhvr>
                                      <p:to>
                                        <p:strVal val="visible"/>
                                      </p:to>
                                    </p:set>
                                    <p:animEffect transition="in" filter="slide(fromBottom)">
                                      <p:cBhvr>
                                        <p:cTn id="62" dur="500">
                                          <p:stCondLst>
                                            <p:cond delay="0"/>
                                          </p:stCondLst>
                                        </p:cTn>
                                        <p:tgtEl>
                                          <p:spTgt spid="55298">
                                            <p:txEl>
                                              <p:charRg st="201" end="236"/>
                                            </p:txEl>
                                          </p:spTgt>
                                        </p:tgtEl>
                                      </p:cBhvr>
                                    </p:animEffect>
                                  </p:childTnLst>
                                </p:cTn>
                              </p:par>
                            </p:childTnLst>
                          </p:cTn>
                        </p:par>
                      </p:childTnLst>
                    </p:cTn>
                  </p:par>
                  <p:par>
                    <p:cTn id="63" fill="hold">
                      <p:stCondLst>
                        <p:cond delay="indefinite"/>
                      </p:stCondLst>
                      <p:childTnLst>
                        <p:par>
                          <p:cTn id="64" fill="hold">
                            <p:stCondLst>
                              <p:cond delay="0"/>
                            </p:stCondLst>
                            <p:childTnLst>
                              <p:par>
                                <p:cTn id="65" presetID="12" presetClass="entr" presetSubtype="4" fill="hold" grpId="0" nodeType="clickEffect">
                                  <p:stCondLst>
                                    <p:cond delay="0"/>
                                  </p:stCondLst>
                                  <p:childTnLst>
                                    <p:set>
                                      <p:cBhvr>
                                        <p:cTn id="66" dur="indefinite" fill="hold">
                                          <p:stCondLst>
                                            <p:cond delay="0"/>
                                          </p:stCondLst>
                                        </p:cTn>
                                        <p:tgtEl>
                                          <p:spTgt spid="55298">
                                            <p:txEl>
                                              <p:charRg st="236" end="271"/>
                                            </p:txEl>
                                          </p:spTgt>
                                        </p:tgtEl>
                                        <p:attrNameLst>
                                          <p:attrName>style.visibility</p:attrName>
                                        </p:attrNameLst>
                                      </p:cBhvr>
                                      <p:to>
                                        <p:strVal val="visible"/>
                                      </p:to>
                                    </p:set>
                                    <p:animEffect transition="in" filter="slide(fromBottom)">
                                      <p:cBhvr>
                                        <p:cTn id="67" dur="500">
                                          <p:stCondLst>
                                            <p:cond delay="0"/>
                                          </p:stCondLst>
                                        </p:cTn>
                                        <p:tgtEl>
                                          <p:spTgt spid="55298">
                                            <p:txEl>
                                              <p:charRg st="236" end="27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298" grpId="0" uiExpand="1"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5362" name="Rectangle 2"/>
          <p:cNvSpPr>
            <a:spLocks noGrp="1"/>
          </p:cNvSpPr>
          <p:nvPr>
            <p:ph type="title"/>
          </p:nvPr>
        </p:nvSpPr>
        <p:spPr>
          <a:xfrm>
            <a:off x="827088" y="1268413"/>
            <a:ext cx="6985000" cy="1225550"/>
          </a:xfrm>
        </p:spPr>
        <p:txBody>
          <a:bodyPr vert="horz" wrap="square" lIns="91440" tIns="45720" rIns="91440" bIns="45720" anchor="ctr"/>
          <a:p>
            <a:pPr eaLnBrk="1" hangingPunct="1"/>
            <a:r>
              <a:rPr lang="zh-CN" altLang="en-US" sz="3200" b="1" dirty="0">
                <a:solidFill>
                  <a:srgbClr val="FF070D"/>
                </a:solidFill>
              </a:rPr>
              <a:t>提高“三会一课”质量的对策思考</a:t>
            </a:r>
            <a:r>
              <a:rPr lang="zh-CN" altLang="en-US" dirty="0"/>
              <a:t> </a:t>
            </a:r>
            <a:endParaRPr lang="zh-CN" altLang="en-US" dirty="0"/>
          </a:p>
        </p:txBody>
      </p:sp>
      <p:sp>
        <p:nvSpPr>
          <p:cNvPr id="56323" name="Rectangle 3"/>
          <p:cNvSpPr>
            <a:spLocks noGrp="1"/>
          </p:cNvSpPr>
          <p:nvPr>
            <p:ph idx="1"/>
          </p:nvPr>
        </p:nvSpPr>
        <p:spPr>
          <a:xfrm>
            <a:off x="1908175" y="2492375"/>
            <a:ext cx="5256213" cy="3816350"/>
          </a:xfrm>
        </p:spPr>
        <p:txBody>
          <a:bodyPr vert="horz" wrap="square" lIns="91440" tIns="45720" rIns="91440" bIns="45720" anchor="t"/>
          <a:p>
            <a:pPr eaLnBrk="1" hangingPunct="1"/>
            <a:r>
              <a:rPr lang="zh-CN" altLang="en-US" sz="2400" b="1" dirty="0">
                <a:latin typeface="楷体_GB2312" pitchFamily="49" charset="-122"/>
                <a:ea typeface="楷体_GB2312" pitchFamily="49" charset="-122"/>
              </a:rPr>
              <a:t>基本点是提高认识，落实责任。</a:t>
            </a:r>
            <a:endParaRPr lang="zh-CN" altLang="en-US" sz="2400" b="1" dirty="0">
              <a:latin typeface="楷体_GB2312" pitchFamily="49" charset="-122"/>
              <a:ea typeface="楷体_GB2312" pitchFamily="49" charset="-122"/>
            </a:endParaRPr>
          </a:p>
          <a:p>
            <a:pPr eaLnBrk="1" hangingPunct="1">
              <a:buNone/>
            </a:pPr>
            <a:r>
              <a:rPr lang="zh-CN" altLang="en-US" sz="2400" b="1" dirty="0">
                <a:latin typeface="楷体_GB2312" pitchFamily="49" charset="-122"/>
                <a:ea typeface="楷体_GB2312" pitchFamily="49" charset="-122"/>
              </a:rPr>
              <a:t> </a:t>
            </a:r>
            <a:endParaRPr lang="zh-CN" altLang="en-US" sz="2400" b="1" dirty="0">
              <a:latin typeface="楷体_GB2312" pitchFamily="49" charset="-122"/>
              <a:ea typeface="楷体_GB2312" pitchFamily="49" charset="-122"/>
            </a:endParaRPr>
          </a:p>
          <a:p>
            <a:pPr eaLnBrk="1" hangingPunct="1"/>
            <a:r>
              <a:rPr lang="zh-CN" altLang="en-US" sz="2400" b="1" dirty="0">
                <a:latin typeface="楷体_GB2312" pitchFamily="49" charset="-122"/>
                <a:ea typeface="楷体_GB2312" pitchFamily="49" charset="-122"/>
              </a:rPr>
              <a:t>关键点是严格管理，增强素质。</a:t>
            </a:r>
            <a:endParaRPr lang="zh-CN" altLang="en-US" sz="2400" b="1" dirty="0">
              <a:latin typeface="楷体_GB2312" pitchFamily="49" charset="-122"/>
              <a:ea typeface="楷体_GB2312" pitchFamily="49" charset="-122"/>
            </a:endParaRPr>
          </a:p>
          <a:p>
            <a:pPr eaLnBrk="1" hangingPunct="1"/>
            <a:endParaRPr lang="zh-CN" altLang="en-US" sz="2400" b="1" dirty="0">
              <a:latin typeface="楷体_GB2312" pitchFamily="49" charset="-122"/>
              <a:ea typeface="楷体_GB2312" pitchFamily="49" charset="-122"/>
            </a:endParaRPr>
          </a:p>
          <a:p>
            <a:pPr eaLnBrk="1" hangingPunct="1"/>
            <a:r>
              <a:rPr lang="zh-CN" altLang="en-US" sz="2400" b="1" dirty="0">
                <a:latin typeface="楷体_GB2312" pitchFamily="49" charset="-122"/>
                <a:ea typeface="楷体_GB2312" pitchFamily="49" charset="-122"/>
              </a:rPr>
              <a:t>着力点是完善机制，加强考核。</a:t>
            </a:r>
            <a:endParaRPr lang="zh-CN" altLang="en-US" sz="2400" b="1" dirty="0">
              <a:latin typeface="楷体_GB2312" pitchFamily="49" charset="-122"/>
              <a:ea typeface="楷体_GB2312" pitchFamily="49" charset="-122"/>
            </a:endParaRPr>
          </a:p>
          <a:p>
            <a:pPr eaLnBrk="1" hangingPunct="1"/>
            <a:endParaRPr lang="zh-CN" altLang="en-US" sz="2400" b="1" dirty="0">
              <a:latin typeface="楷体_GB2312" pitchFamily="49" charset="-122"/>
              <a:ea typeface="楷体_GB2312" pitchFamily="49" charset="-122"/>
            </a:endParaRPr>
          </a:p>
          <a:p>
            <a:pPr eaLnBrk="1" hangingPunct="1"/>
            <a:r>
              <a:rPr lang="zh-CN" altLang="en-US" sz="2400" b="1" dirty="0">
                <a:latin typeface="楷体_GB2312" pitchFamily="49" charset="-122"/>
                <a:ea typeface="楷体_GB2312" pitchFamily="49" charset="-122"/>
              </a:rPr>
              <a:t>突破点是立足实际，努力创新。</a:t>
            </a:r>
            <a:endParaRPr lang="zh-CN" altLang="en-US" sz="2400" b="1" dirty="0">
              <a:latin typeface="楷体_GB2312" pitchFamily="49" charset="-122"/>
              <a:ea typeface="楷体_GB2312" pitchFamily="49" charset="-122"/>
            </a:endParaRPr>
          </a:p>
        </p:txBody>
      </p:sp>
      <p:grpSp>
        <p:nvGrpSpPr>
          <p:cNvPr id="15364" name="Group 4"/>
          <p:cNvGrpSpPr/>
          <p:nvPr/>
        </p:nvGrpSpPr>
        <p:grpSpPr>
          <a:xfrm>
            <a:off x="250825" y="6092825"/>
            <a:ext cx="838200" cy="152400"/>
            <a:chOff x="144" y="4080"/>
            <a:chExt cx="528" cy="96"/>
          </a:xfrm>
        </p:grpSpPr>
        <p:sp>
          <p:nvSpPr>
            <p:cNvPr id="15365" name="AutoShape 5">
              <a:hlinkClick r:id="" action="ppaction://noaction"/>
            </p:cNvPr>
            <p:cNvSpPr/>
            <p:nvPr/>
          </p:nvSpPr>
          <p:spPr>
            <a:xfrm>
              <a:off x="336" y="4080"/>
              <a:ext cx="144" cy="96"/>
            </a:xfrm>
            <a:prstGeom prst="actionButtonDocument">
              <a:avLst/>
            </a:prstGeom>
            <a:solidFill>
              <a:schemeClr val="accent1"/>
            </a:solidFill>
            <a:ln w="12700">
              <a:noFill/>
            </a:ln>
          </p:spPr>
          <p:txBody>
            <a:bodyPr wrap="none" anchor="ctr"/>
            <a:p>
              <a:endParaRPr lang="zh-CN" altLang="en-US" dirty="0">
                <a:latin typeface="Arial" panose="020B0604020202020204" pitchFamily="34" charset="0"/>
              </a:endParaRPr>
            </a:p>
          </p:txBody>
        </p:sp>
        <p:sp>
          <p:nvSpPr>
            <p:cNvPr id="15366" name="AutoShape 6">
              <a:hlinkClick r:id="" action="ppaction://hlinkshowjump?jump=previousslide"/>
            </p:cNvPr>
            <p:cNvSpPr/>
            <p:nvPr/>
          </p:nvSpPr>
          <p:spPr>
            <a:xfrm>
              <a:off x="144" y="4080"/>
              <a:ext cx="144" cy="96"/>
            </a:xfrm>
            <a:prstGeom prst="actionButtonBeginning">
              <a:avLst/>
            </a:prstGeom>
            <a:solidFill>
              <a:schemeClr val="accent1"/>
            </a:solidFill>
            <a:ln w="12700">
              <a:noFill/>
            </a:ln>
          </p:spPr>
          <p:txBody>
            <a:bodyPr wrap="none" anchor="ctr"/>
            <a:p>
              <a:endParaRPr lang="zh-CN" altLang="en-US" dirty="0">
                <a:latin typeface="Arial" panose="020B0604020202020204" pitchFamily="34" charset="0"/>
              </a:endParaRPr>
            </a:p>
          </p:txBody>
        </p:sp>
        <p:sp>
          <p:nvSpPr>
            <p:cNvPr id="15367" name="AutoShape 7">
              <a:hlinkClick r:id="" action="ppaction://hlinkshowjump?jump=nextslide"/>
            </p:cNvPr>
            <p:cNvSpPr/>
            <p:nvPr/>
          </p:nvSpPr>
          <p:spPr>
            <a:xfrm>
              <a:off x="528" y="4080"/>
              <a:ext cx="144" cy="96"/>
            </a:xfrm>
            <a:prstGeom prst="actionButtonEnd">
              <a:avLst/>
            </a:prstGeom>
            <a:solidFill>
              <a:schemeClr val="accent1"/>
            </a:solidFill>
            <a:ln w="12700">
              <a:noFill/>
            </a:ln>
          </p:spPr>
          <p:txBody>
            <a:bodyPr wrap="none" anchor="ctr"/>
            <a:p>
              <a:endParaRPr lang="zh-CN" altLang="en-US" dirty="0">
                <a:latin typeface="Arial" panose="020B0604020202020204" pitchFamily="34" charset="0"/>
              </a:endParaRPr>
            </a:p>
          </p:txBody>
        </p:sp>
      </p:gr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afterEffect">
                                  <p:stCondLst>
                                    <p:cond delay="0"/>
                                  </p:stCondLst>
                                  <p:childTnLst>
                                    <p:set>
                                      <p:cBhvr>
                                        <p:cTn id="6" dur="1" fill="hold">
                                          <p:stCondLst>
                                            <p:cond delay="0"/>
                                          </p:stCondLst>
                                        </p:cTn>
                                        <p:tgtEl>
                                          <p:spTgt spid="56323">
                                            <p:txEl>
                                              <p:charRg st="0" end="15"/>
                                            </p:txEl>
                                          </p:spTgt>
                                        </p:tgtEl>
                                        <p:attrNameLst>
                                          <p:attrName>style.visibility</p:attrName>
                                        </p:attrNameLst>
                                      </p:cBhvr>
                                      <p:to>
                                        <p:strVal val="visible"/>
                                      </p:to>
                                    </p:set>
                                    <p:animEffect transition="in" filter="blinds(horizontal)">
                                      <p:cBhvr>
                                        <p:cTn id="7" dur="500"/>
                                        <p:tgtEl>
                                          <p:spTgt spid="56323">
                                            <p:txEl>
                                              <p:charRg st="0" end="15"/>
                                            </p:txEl>
                                          </p:spTgt>
                                        </p:tgtEl>
                                      </p:cBhvr>
                                    </p:animEffect>
                                  </p:childTnLst>
                                </p:cTn>
                              </p:par>
                              <p:par>
                                <p:cTn id="8" presetID="3" presetClass="entr" presetSubtype="10" fill="hold" nodeType="withEffect">
                                  <p:stCondLst>
                                    <p:cond delay="0"/>
                                  </p:stCondLst>
                                  <p:childTnLst>
                                    <p:set>
                                      <p:cBhvr>
                                        <p:cTn id="9" dur="1" fill="hold">
                                          <p:stCondLst>
                                            <p:cond delay="0"/>
                                          </p:stCondLst>
                                        </p:cTn>
                                        <p:tgtEl>
                                          <p:spTgt spid="56323">
                                            <p:txEl>
                                              <p:charRg st="15" end="17"/>
                                            </p:txEl>
                                          </p:spTgt>
                                        </p:tgtEl>
                                        <p:attrNameLst>
                                          <p:attrName>style.visibility</p:attrName>
                                        </p:attrNameLst>
                                      </p:cBhvr>
                                      <p:to>
                                        <p:strVal val="visible"/>
                                      </p:to>
                                    </p:set>
                                    <p:animEffect transition="in" filter="blinds(horizontal)">
                                      <p:cBhvr>
                                        <p:cTn id="10" dur="3000"/>
                                        <p:tgtEl>
                                          <p:spTgt spid="56323">
                                            <p:txEl>
                                              <p:charRg st="15" end="17"/>
                                            </p:txEl>
                                          </p:spTgt>
                                        </p:tgtEl>
                                      </p:cBhvr>
                                    </p:animEffect>
                                  </p:childTnLst>
                                </p:cTn>
                              </p:par>
                              <p:par>
                                <p:cTn id="11" presetID="3" presetClass="entr" presetSubtype="10" fill="hold" nodeType="withEffect">
                                  <p:stCondLst>
                                    <p:cond delay="0"/>
                                  </p:stCondLst>
                                  <p:childTnLst>
                                    <p:set>
                                      <p:cBhvr>
                                        <p:cTn id="12" dur="1" fill="hold">
                                          <p:stCondLst>
                                            <p:cond delay="0"/>
                                          </p:stCondLst>
                                        </p:cTn>
                                        <p:tgtEl>
                                          <p:spTgt spid="56323">
                                            <p:txEl>
                                              <p:charRg st="17" end="32"/>
                                            </p:txEl>
                                          </p:spTgt>
                                        </p:tgtEl>
                                        <p:attrNameLst>
                                          <p:attrName>style.visibility</p:attrName>
                                        </p:attrNameLst>
                                      </p:cBhvr>
                                      <p:to>
                                        <p:strVal val="visible"/>
                                      </p:to>
                                    </p:set>
                                    <p:animEffect transition="in" filter="blinds(horizontal)">
                                      <p:cBhvr>
                                        <p:cTn id="13" dur="3000"/>
                                        <p:tgtEl>
                                          <p:spTgt spid="56323">
                                            <p:txEl>
                                              <p:charRg st="17" end="32"/>
                                            </p:txEl>
                                          </p:spTgt>
                                        </p:tgtEl>
                                      </p:cBhvr>
                                    </p:animEffect>
                                  </p:childTnLst>
                                </p:cTn>
                              </p:par>
                              <p:par>
                                <p:cTn id="14" presetID="3" presetClass="entr" presetSubtype="10" fill="hold" nodeType="withEffect">
                                  <p:stCondLst>
                                    <p:cond delay="0"/>
                                  </p:stCondLst>
                                  <p:childTnLst>
                                    <p:set>
                                      <p:cBhvr>
                                        <p:cTn id="15" dur="1" fill="hold">
                                          <p:stCondLst>
                                            <p:cond delay="0"/>
                                          </p:stCondLst>
                                        </p:cTn>
                                        <p:tgtEl>
                                          <p:spTgt spid="56323">
                                            <p:txEl>
                                              <p:charRg st="33" end="48"/>
                                            </p:txEl>
                                          </p:spTgt>
                                        </p:tgtEl>
                                        <p:attrNameLst>
                                          <p:attrName>style.visibility</p:attrName>
                                        </p:attrNameLst>
                                      </p:cBhvr>
                                      <p:to>
                                        <p:strVal val="visible"/>
                                      </p:to>
                                    </p:set>
                                    <p:animEffect transition="in" filter="blinds(horizontal)">
                                      <p:cBhvr>
                                        <p:cTn id="16" dur="3000"/>
                                        <p:tgtEl>
                                          <p:spTgt spid="56323">
                                            <p:txEl>
                                              <p:charRg st="33" end="48"/>
                                            </p:txEl>
                                          </p:spTgt>
                                        </p:tgtEl>
                                      </p:cBhvr>
                                    </p:animEffect>
                                  </p:childTnLst>
                                </p:cTn>
                              </p:par>
                              <p:par>
                                <p:cTn id="17" presetID="3" presetClass="entr" presetSubtype="10" fill="hold" nodeType="withEffect">
                                  <p:stCondLst>
                                    <p:cond delay="0"/>
                                  </p:stCondLst>
                                  <p:childTnLst>
                                    <p:set>
                                      <p:cBhvr>
                                        <p:cTn id="18" dur="1" fill="hold">
                                          <p:stCondLst>
                                            <p:cond delay="0"/>
                                          </p:stCondLst>
                                        </p:cTn>
                                        <p:tgtEl>
                                          <p:spTgt spid="56323">
                                            <p:txEl>
                                              <p:charRg st="49" end="64"/>
                                            </p:txEl>
                                          </p:spTgt>
                                        </p:tgtEl>
                                        <p:attrNameLst>
                                          <p:attrName>style.visibility</p:attrName>
                                        </p:attrNameLst>
                                      </p:cBhvr>
                                      <p:to>
                                        <p:strVal val="visible"/>
                                      </p:to>
                                    </p:set>
                                    <p:animEffect transition="in" filter="blinds(horizontal)">
                                      <p:cBhvr>
                                        <p:cTn id="19" dur="3000"/>
                                        <p:tgtEl>
                                          <p:spTgt spid="56323">
                                            <p:txEl>
                                              <p:charRg st="49" end="6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7346" name="Rectangle 2"/>
          <p:cNvSpPr>
            <a:spLocks noGrp="1"/>
          </p:cNvSpPr>
          <p:nvPr>
            <p:ph type="title"/>
          </p:nvPr>
        </p:nvSpPr>
        <p:spPr>
          <a:xfrm>
            <a:off x="827088" y="1196975"/>
            <a:ext cx="4321175" cy="762000"/>
          </a:xfrm>
        </p:spPr>
        <p:txBody>
          <a:bodyPr vert="horz" wrap="square" lIns="91440" tIns="45720" rIns="91440" bIns="45720" anchor="ctr"/>
          <a:p>
            <a:pPr eaLnBrk="1" hangingPunct="1"/>
            <a:r>
              <a:rPr lang="en-US" altLang="zh-CN" sz="3400" b="1">
                <a:solidFill>
                  <a:srgbClr val="FF0000"/>
                </a:solidFill>
                <a:ea typeface="华文中宋" panose="02010600040101010101" charset="-122"/>
              </a:rPr>
              <a:t>3.   </a:t>
            </a:r>
            <a:r>
              <a:rPr lang="zh-CN" altLang="en-US" sz="3400" b="1" dirty="0">
                <a:solidFill>
                  <a:srgbClr val="FF0000"/>
                </a:solidFill>
                <a:ea typeface="华文中宋" panose="02010600040101010101" charset="-122"/>
              </a:rPr>
              <a:t>党  日  制  度</a:t>
            </a:r>
            <a:endParaRPr lang="zh-CN" altLang="en-US" sz="3400" b="1" dirty="0">
              <a:solidFill>
                <a:srgbClr val="FF0000"/>
              </a:solidFill>
              <a:ea typeface="华文中宋" panose="02010600040101010101" charset="-122"/>
            </a:endParaRPr>
          </a:p>
        </p:txBody>
      </p:sp>
      <p:sp>
        <p:nvSpPr>
          <p:cNvPr id="57347" name="Rectangle 3"/>
          <p:cNvSpPr>
            <a:spLocks noGrp="1"/>
          </p:cNvSpPr>
          <p:nvPr>
            <p:ph idx="1"/>
          </p:nvPr>
        </p:nvSpPr>
        <p:spPr>
          <a:xfrm>
            <a:off x="881063" y="1970088"/>
            <a:ext cx="3816350" cy="3411537"/>
          </a:xfrm>
        </p:spPr>
        <p:txBody>
          <a:bodyPr vert="horz" wrap="square" lIns="91440" tIns="45720" rIns="91440" bIns="45720" anchor="t"/>
          <a:p>
            <a:pPr eaLnBrk="1" hangingPunct="1">
              <a:lnSpc>
                <a:spcPct val="150000"/>
              </a:lnSpc>
              <a:spcBef>
                <a:spcPct val="0"/>
              </a:spcBef>
              <a:buNone/>
            </a:pPr>
            <a:r>
              <a:rPr lang="en-US" altLang="zh-CN" sz="2400">
                <a:latin typeface="楷体_GB2312" pitchFamily="49" charset="-122"/>
                <a:ea typeface="楷体_GB2312" pitchFamily="49" charset="-122"/>
              </a:rPr>
              <a:t>      </a:t>
            </a:r>
            <a:r>
              <a:rPr lang="zh-CN" altLang="en-US" sz="2000" b="1" dirty="0">
                <a:latin typeface="楷体_GB2312" pitchFamily="49" charset="-122"/>
                <a:ea typeface="楷体_GB2312" pitchFamily="49" charset="-122"/>
              </a:rPr>
              <a:t>党日制度是指为保证党的组织和党员进行党的活动有专门的时间而规定的一项制度，是基层党的活动最基本的制度之一。</a:t>
            </a:r>
            <a:endParaRPr lang="zh-CN" altLang="en-US" sz="2000" b="1" dirty="0">
              <a:latin typeface="楷体_GB2312" pitchFamily="49" charset="-122"/>
              <a:ea typeface="楷体_GB2312" pitchFamily="49" charset="-122"/>
            </a:endParaRPr>
          </a:p>
          <a:p>
            <a:pPr eaLnBrk="1" hangingPunct="1">
              <a:lnSpc>
                <a:spcPct val="150000"/>
              </a:lnSpc>
              <a:spcBef>
                <a:spcPct val="0"/>
              </a:spcBef>
              <a:buNone/>
            </a:pPr>
            <a:r>
              <a:rPr lang="zh-CN" altLang="en-US" sz="2000" b="1" dirty="0">
                <a:latin typeface="楷体_GB2312" pitchFamily="49" charset="-122"/>
                <a:ea typeface="楷体_GB2312" pitchFamily="49" charset="-122"/>
              </a:rPr>
              <a:t>       </a:t>
            </a:r>
            <a:endParaRPr lang="zh-CN" altLang="en-US" sz="2000" b="1" dirty="0">
              <a:latin typeface="楷体_GB2312" pitchFamily="49" charset="-122"/>
              <a:ea typeface="楷体_GB2312" pitchFamily="49" charset="-122"/>
            </a:endParaRPr>
          </a:p>
        </p:txBody>
      </p:sp>
      <p:pic>
        <p:nvPicPr>
          <p:cNvPr id="57348" name="10.wav">
            <a:hlinkClick r:id="" action="ppaction://media"/>
          </p:cNvPr>
          <p:cNvPicPr>
            <a:picLocks noRot="1" noChangeAspect="1"/>
          </p:cNvPicPr>
          <p:nvPr>
            <a:audioFile r:link="rId1"/>
            <p:extLst>
              <p:ext uri="{DAA4B4D4-6D71-4841-9C94-3DE7FCFB9230}">
                <p14:media xmlns:p14="http://schemas.microsoft.com/office/powerpoint/2010/main" r:link="rId2"/>
              </p:ext>
            </p:extLst>
          </p:nvPr>
        </p:nvPicPr>
        <p:blipFill>
          <a:blip r:embed="rId3"/>
          <a:stretch>
            <a:fillRect/>
          </a:stretch>
        </p:blipFill>
        <p:spPr>
          <a:xfrm>
            <a:off x="8839200" y="6324600"/>
            <a:ext cx="304800" cy="304800"/>
          </a:xfrm>
          <a:prstGeom prst="rect">
            <a:avLst/>
          </a:prstGeom>
          <a:noFill/>
          <a:ln w="9525">
            <a:noFill/>
          </a:ln>
        </p:spPr>
      </p:pic>
      <p:grpSp>
        <p:nvGrpSpPr>
          <p:cNvPr id="16389" name="Group 5"/>
          <p:cNvGrpSpPr/>
          <p:nvPr/>
        </p:nvGrpSpPr>
        <p:grpSpPr>
          <a:xfrm>
            <a:off x="228600" y="6477000"/>
            <a:ext cx="838200" cy="152400"/>
            <a:chOff x="144" y="4080"/>
            <a:chExt cx="528" cy="96"/>
          </a:xfrm>
        </p:grpSpPr>
        <p:sp>
          <p:nvSpPr>
            <p:cNvPr id="16395" name="AutoShape 6">
              <a:hlinkClick r:id="" action="ppaction://noaction"/>
            </p:cNvPr>
            <p:cNvSpPr/>
            <p:nvPr/>
          </p:nvSpPr>
          <p:spPr>
            <a:xfrm>
              <a:off x="336" y="4080"/>
              <a:ext cx="144" cy="96"/>
            </a:xfrm>
            <a:prstGeom prst="actionButtonDocument">
              <a:avLst/>
            </a:prstGeom>
            <a:solidFill>
              <a:schemeClr val="accent1"/>
            </a:solidFill>
            <a:ln w="12700">
              <a:noFill/>
            </a:ln>
          </p:spPr>
          <p:txBody>
            <a:bodyPr wrap="none" anchor="ctr"/>
            <a:p>
              <a:endParaRPr lang="zh-CN" altLang="en-US" dirty="0">
                <a:latin typeface="Arial" panose="020B0604020202020204" pitchFamily="34" charset="0"/>
              </a:endParaRPr>
            </a:p>
          </p:txBody>
        </p:sp>
        <p:sp>
          <p:nvSpPr>
            <p:cNvPr id="16396" name="AutoShape 7">
              <a:hlinkClick r:id="" action="ppaction://hlinkshowjump?jump=previousslide"/>
            </p:cNvPr>
            <p:cNvSpPr/>
            <p:nvPr/>
          </p:nvSpPr>
          <p:spPr>
            <a:xfrm>
              <a:off x="144" y="4080"/>
              <a:ext cx="144" cy="96"/>
            </a:xfrm>
            <a:prstGeom prst="actionButtonBeginning">
              <a:avLst/>
            </a:prstGeom>
            <a:solidFill>
              <a:schemeClr val="accent1"/>
            </a:solidFill>
            <a:ln w="12700">
              <a:noFill/>
            </a:ln>
          </p:spPr>
          <p:txBody>
            <a:bodyPr wrap="none" anchor="ctr"/>
            <a:p>
              <a:endParaRPr lang="zh-CN" altLang="en-US" dirty="0">
                <a:latin typeface="Arial" panose="020B0604020202020204" pitchFamily="34" charset="0"/>
              </a:endParaRPr>
            </a:p>
          </p:txBody>
        </p:sp>
        <p:sp>
          <p:nvSpPr>
            <p:cNvPr id="16397" name="AutoShape 8">
              <a:hlinkClick r:id="" action="ppaction://hlinkshowjump?jump=nextslide"/>
            </p:cNvPr>
            <p:cNvSpPr/>
            <p:nvPr/>
          </p:nvSpPr>
          <p:spPr>
            <a:xfrm>
              <a:off x="528" y="4080"/>
              <a:ext cx="144" cy="96"/>
            </a:xfrm>
            <a:prstGeom prst="actionButtonEnd">
              <a:avLst/>
            </a:prstGeom>
            <a:solidFill>
              <a:schemeClr val="accent1"/>
            </a:solidFill>
            <a:ln w="12700">
              <a:noFill/>
            </a:ln>
          </p:spPr>
          <p:txBody>
            <a:bodyPr wrap="none" anchor="ctr"/>
            <a:p>
              <a:endParaRPr lang="zh-CN" altLang="en-US" dirty="0">
                <a:latin typeface="Arial" panose="020B0604020202020204" pitchFamily="34" charset="0"/>
              </a:endParaRPr>
            </a:p>
          </p:txBody>
        </p:sp>
      </p:grpSp>
      <p:sp>
        <p:nvSpPr>
          <p:cNvPr id="16402" name="Rectangle 3"/>
          <p:cNvSpPr/>
          <p:nvPr/>
        </p:nvSpPr>
        <p:spPr>
          <a:xfrm>
            <a:off x="788988" y="4467225"/>
            <a:ext cx="7165975" cy="1824038"/>
          </a:xfrm>
          <a:prstGeom prst="rect">
            <a:avLst/>
          </a:prstGeom>
          <a:noFill/>
          <a:ln w="9525">
            <a:noFill/>
          </a:ln>
        </p:spPr>
        <p:txBody>
          <a:bodyPr/>
          <a:lst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ea typeface="+mn-ea"/>
              </a:defRPr>
            </a:lvl2pPr>
            <a:lvl3pPr marL="1143000" indent="-228600" algn="l" rtl="0" fontAlgn="base">
              <a:spcBef>
                <a:spcPct val="20000"/>
              </a:spcBef>
              <a:spcAft>
                <a:spcPct val="0"/>
              </a:spcAft>
              <a:buChar char="•"/>
              <a:defRPr sz="2400">
                <a:solidFill>
                  <a:schemeClr val="tx1"/>
                </a:solidFill>
                <a:latin typeface="+mn-lt"/>
                <a:ea typeface="+mn-ea"/>
              </a:defRPr>
            </a:lvl3pPr>
            <a:lvl4pPr marL="1600200" indent="-228600" algn="l" rtl="0" fontAlgn="base">
              <a:spcBef>
                <a:spcPct val="20000"/>
              </a:spcBef>
              <a:spcAft>
                <a:spcPct val="0"/>
              </a:spcAft>
              <a:buChar char="–"/>
              <a:defRPr sz="2000">
                <a:solidFill>
                  <a:schemeClr val="tx1"/>
                </a:solidFill>
                <a:latin typeface="+mn-lt"/>
                <a:ea typeface="+mn-ea"/>
              </a:defRPr>
            </a:lvl4pPr>
            <a:lvl5pPr marL="2057400" indent="-228600" algn="l" rtl="0" fontAlgn="base">
              <a:spcBef>
                <a:spcPct val="20000"/>
              </a:spcBef>
              <a:spcAft>
                <a:spcPct val="0"/>
              </a:spcAft>
              <a:buChar char="»"/>
              <a:defRPr sz="2000">
                <a:solidFill>
                  <a:schemeClr val="tx1"/>
                </a:solidFill>
                <a:latin typeface="+mn-lt"/>
                <a:ea typeface="+mn-ea"/>
              </a:defRPr>
            </a:lvl5pPr>
          </a:lstStyle>
          <a:p>
            <a:pPr lvl="0" eaLnBrk="1" hangingPunct="1">
              <a:lnSpc>
                <a:spcPct val="150000"/>
              </a:lnSpc>
              <a:spcBef>
                <a:spcPct val="0"/>
              </a:spcBef>
              <a:buNone/>
            </a:pPr>
            <a:r>
              <a:rPr lang="zh-CN" altLang="en-US" sz="2000" b="1" dirty="0">
                <a:latin typeface="楷体_GB2312" pitchFamily="49" charset="-122"/>
                <a:ea typeface="楷体_GB2312" pitchFamily="49" charset="-122"/>
              </a:rPr>
              <a:t>     党支部每周用半天时间进行党的活动，必要时可集中使用。中心党日活动可与落实会议制度、党课制度、党员汇报制度等内容结合起来进行，每月</a:t>
            </a:r>
            <a:r>
              <a:rPr lang="en-US" altLang="zh-CN" sz="2000" b="1" dirty="0">
                <a:latin typeface="楷体_GB2312" pitchFamily="49" charset="-122"/>
                <a:ea typeface="楷体_GB2312" pitchFamily="49" charset="-122"/>
              </a:rPr>
              <a:t>5</a:t>
            </a:r>
            <a:r>
              <a:rPr lang="zh-CN" altLang="en-US" sz="2000" b="1" dirty="0">
                <a:latin typeface="楷体_GB2312" pitchFamily="49" charset="-122"/>
                <a:ea typeface="楷体_GB2312" pitchFamily="49" charset="-122"/>
              </a:rPr>
              <a:t>日为党员活动日。</a:t>
            </a:r>
            <a:endParaRPr lang="zh-CN" altLang="en-US" sz="2000" b="1" dirty="0">
              <a:latin typeface="楷体_GB2312" pitchFamily="49" charset="-122"/>
              <a:ea typeface="楷体_GB2312" pitchFamily="49" charset="-122"/>
            </a:endParaRPr>
          </a:p>
        </p:txBody>
      </p:sp>
      <p:pic>
        <p:nvPicPr>
          <p:cNvPr id="2" name="图片 1"/>
          <p:cNvPicPr>
            <a:picLocks noChangeAspect="1"/>
          </p:cNvPicPr>
          <p:nvPr/>
        </p:nvPicPr>
        <p:blipFill>
          <a:blip r:embed="rId4"/>
          <a:stretch>
            <a:fillRect/>
          </a:stretch>
        </p:blipFill>
        <p:spPr>
          <a:xfrm>
            <a:off x="4585335" y="2228850"/>
            <a:ext cx="3194050" cy="2141855"/>
          </a:xfrm>
          <a:prstGeom prst="rect">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1500"/>
                                  </p:stCondLst>
                                  <p:childTnLst>
                                    <p:cmd type="call" cmd="playFrom(0.0)">
                                      <p:cBhvr>
                                        <p:cTn id="6" dur="14519" fill="hold"/>
                                        <p:tgtEl>
                                          <p:spTgt spid="57348"/>
                                        </p:tgtEl>
                                      </p:cBhvr>
                                    </p:cmd>
                                  </p:childTnLst>
                                </p:cTn>
                              </p:par>
                              <p:par>
                                <p:cTn id="7" presetID="2" presetClass="entr" presetSubtype="8" fill="hold" grpId="0" nodeType="withEffect">
                                  <p:stCondLst>
                                    <p:cond delay="0"/>
                                  </p:stCondLst>
                                  <p:childTnLst>
                                    <p:set>
                                      <p:cBhvr>
                                        <p:cTn id="8" dur="1" fill="hold">
                                          <p:stCondLst>
                                            <p:cond delay="0"/>
                                          </p:stCondLst>
                                        </p:cTn>
                                        <p:tgtEl>
                                          <p:spTgt spid="57346"/>
                                        </p:tgtEl>
                                        <p:attrNameLst>
                                          <p:attrName>style.visibility</p:attrName>
                                        </p:attrNameLst>
                                      </p:cBhvr>
                                      <p:to>
                                        <p:strVal val="visible"/>
                                      </p:to>
                                    </p:set>
                                    <p:anim calcmode="lin" valueType="num">
                                      <p:cBhvr additive="base">
                                        <p:cTn id="9" dur="2000" fill="hold"/>
                                        <p:tgtEl>
                                          <p:spTgt spid="57346"/>
                                        </p:tgtEl>
                                        <p:attrNameLst>
                                          <p:attrName>ppt_x</p:attrName>
                                        </p:attrNameLst>
                                      </p:cBhvr>
                                      <p:tavLst>
                                        <p:tav tm="0">
                                          <p:val>
                                            <p:strVal val="0-#ppt_w/2"/>
                                          </p:val>
                                        </p:tav>
                                        <p:tav tm="100000">
                                          <p:val>
                                            <p:strVal val="#ppt_x"/>
                                          </p:val>
                                        </p:tav>
                                      </p:tavLst>
                                    </p:anim>
                                    <p:anim calcmode="lin" valueType="num">
                                      <p:cBhvr additive="base">
                                        <p:cTn id="10" dur="2000" fill="hold"/>
                                        <p:tgtEl>
                                          <p:spTgt spid="57346"/>
                                        </p:tgtEl>
                                        <p:attrNameLst>
                                          <p:attrName>ppt_y</p:attrName>
                                        </p:attrNameLst>
                                      </p:cBhvr>
                                      <p:tavLst>
                                        <p:tav tm="0">
                                          <p:val>
                                            <p:strVal val="#ppt_y"/>
                                          </p:val>
                                        </p:tav>
                                        <p:tav tm="100000">
                                          <p:val>
                                            <p:strVal val="#ppt_y"/>
                                          </p:val>
                                        </p:tav>
                                      </p:tavLst>
                                    </p:anim>
                                  </p:childTnLst>
                                </p:cTn>
                              </p:par>
                              <p:par>
                                <p:cTn id="11" presetID="27" presetClass="entr" presetSubtype="0" fill="hold" nodeType="withEffect">
                                  <p:stCondLst>
                                    <p:cond delay="3000"/>
                                  </p:stCondLst>
                                  <p:iterate type="lt">
                                    <p:tmPct val="45000"/>
                                  </p:iterate>
                                  <p:childTnLst>
                                    <p:set>
                                      <p:cBhvr>
                                        <p:cTn id="12" dur="1" fill="hold">
                                          <p:stCondLst>
                                            <p:cond delay="0"/>
                                          </p:stCondLst>
                                        </p:cTn>
                                        <p:tgtEl>
                                          <p:spTgt spid="57347">
                                            <p:txEl>
                                              <p:charRg st="0" end="60"/>
                                            </p:txEl>
                                          </p:spTgt>
                                        </p:tgtEl>
                                        <p:attrNameLst>
                                          <p:attrName>style.visibility</p:attrName>
                                        </p:attrNameLst>
                                      </p:cBhvr>
                                      <p:to>
                                        <p:strVal val="visible"/>
                                      </p:to>
                                    </p:set>
                                    <p:anim calcmode="discrete" valueType="clr">
                                      <p:cBhvr override="childStyle">
                                        <p:cTn id="13" dur="500"/>
                                        <p:tgtEl>
                                          <p:spTgt spid="57347">
                                            <p:txEl>
                                              <p:charRg st="0" end="60"/>
                                            </p:txEl>
                                          </p:spTgt>
                                        </p:tgtEl>
                                        <p:attrNameLst>
                                          <p:attrName>style.color</p:attrName>
                                        </p:attrNameLst>
                                      </p:cBhvr>
                                      <p:tavLst>
                                        <p:tav tm="0">
                                          <p:val>
                                            <p:clrVal>
                                              <a:schemeClr val="tx2"/>
                                            </p:clrVal>
                                          </p:val>
                                        </p:tav>
                                        <p:tav tm="50000">
                                          <p:val>
                                            <p:clrVal>
                                              <a:schemeClr val="tx2"/>
                                            </p:clrVal>
                                          </p:val>
                                        </p:tav>
                                      </p:tavLst>
                                    </p:anim>
                                    <p:anim calcmode="discrete" valueType="clr">
                                      <p:cBhvr>
                                        <p:cTn id="14" dur="500"/>
                                        <p:tgtEl>
                                          <p:spTgt spid="57347">
                                            <p:txEl>
                                              <p:charRg st="0" end="60"/>
                                            </p:txEl>
                                          </p:spTgt>
                                        </p:tgtEl>
                                        <p:attrNameLst>
                                          <p:attrName>fillcolor</p:attrName>
                                        </p:attrNameLst>
                                      </p:cBhvr>
                                      <p:tavLst>
                                        <p:tav tm="0">
                                          <p:val>
                                            <p:clrVal>
                                              <a:schemeClr val="accent2"/>
                                            </p:clrVal>
                                          </p:val>
                                        </p:tav>
                                        <p:tav tm="50000">
                                          <p:val>
                                            <p:clrVal>
                                              <a:schemeClr val="hlink"/>
                                            </p:clrVal>
                                          </p:val>
                                        </p:tav>
                                      </p:tavLst>
                                    </p:anim>
                                    <p:set>
                                      <p:cBhvr>
                                        <p:cTn id="15" dur="500"/>
                                        <p:tgtEl>
                                          <p:spTgt spid="57347">
                                            <p:txEl>
                                              <p:charRg st="0" end="60"/>
                                            </p:txEl>
                                          </p:spTgt>
                                        </p:tgtEl>
                                        <p:attrNameLst>
                                          <p:attrName>fill.type</p:attrName>
                                        </p:attrNameLst>
                                      </p:cBhvr>
                                      <p:to>
                                        <p:strVal val="solid"/>
                                      </p:to>
                                    </p:set>
                                  </p:childTnLst>
                                </p:cTn>
                              </p:par>
                              <p:par>
                                <p:cTn id="16" presetID="27" presetClass="entr" presetSubtype="0" fill="hold" nodeType="withEffect">
                                  <p:stCondLst>
                                    <p:cond delay="3000"/>
                                  </p:stCondLst>
                                  <p:iterate type="lt">
                                    <p:tmPct val="45000"/>
                                  </p:iterate>
                                  <p:childTnLst>
                                    <p:set>
                                      <p:cBhvr>
                                        <p:cTn id="17" dur="1" fill="hold">
                                          <p:stCondLst>
                                            <p:cond delay="0"/>
                                          </p:stCondLst>
                                        </p:cTn>
                                        <p:tgtEl>
                                          <p:spTgt spid="57347">
                                            <p:txEl>
                                              <p:charRg st="60" end="68"/>
                                            </p:txEl>
                                          </p:spTgt>
                                        </p:tgtEl>
                                        <p:attrNameLst>
                                          <p:attrName>style.visibility</p:attrName>
                                        </p:attrNameLst>
                                      </p:cBhvr>
                                      <p:to>
                                        <p:strVal val="visible"/>
                                      </p:to>
                                    </p:set>
                                    <p:anim calcmode="discrete" valueType="clr">
                                      <p:cBhvr override="childStyle">
                                        <p:cTn id="18" dur="500"/>
                                        <p:tgtEl>
                                          <p:spTgt spid="57347">
                                            <p:txEl>
                                              <p:charRg st="60" end="68"/>
                                            </p:txEl>
                                          </p:spTgt>
                                        </p:tgtEl>
                                        <p:attrNameLst>
                                          <p:attrName>style.color</p:attrName>
                                        </p:attrNameLst>
                                      </p:cBhvr>
                                      <p:tavLst>
                                        <p:tav tm="0">
                                          <p:val>
                                            <p:clrVal>
                                              <a:schemeClr val="tx2"/>
                                            </p:clrVal>
                                          </p:val>
                                        </p:tav>
                                        <p:tav tm="50000">
                                          <p:val>
                                            <p:clrVal>
                                              <a:schemeClr val="tx2"/>
                                            </p:clrVal>
                                          </p:val>
                                        </p:tav>
                                      </p:tavLst>
                                    </p:anim>
                                    <p:anim calcmode="discrete" valueType="clr">
                                      <p:cBhvr>
                                        <p:cTn id="19" dur="500"/>
                                        <p:tgtEl>
                                          <p:spTgt spid="57347">
                                            <p:txEl>
                                              <p:charRg st="60" end="68"/>
                                            </p:txEl>
                                          </p:spTgt>
                                        </p:tgtEl>
                                        <p:attrNameLst>
                                          <p:attrName>fillcolor</p:attrName>
                                        </p:attrNameLst>
                                      </p:cBhvr>
                                      <p:tavLst>
                                        <p:tav tm="0">
                                          <p:val>
                                            <p:clrVal>
                                              <a:schemeClr val="accent2"/>
                                            </p:clrVal>
                                          </p:val>
                                        </p:tav>
                                        <p:tav tm="50000">
                                          <p:val>
                                            <p:clrVal>
                                              <a:schemeClr val="hlink"/>
                                            </p:clrVal>
                                          </p:val>
                                        </p:tav>
                                      </p:tavLst>
                                    </p:anim>
                                    <p:set>
                                      <p:cBhvr>
                                        <p:cTn id="20" dur="500"/>
                                        <p:tgtEl>
                                          <p:spTgt spid="57347">
                                            <p:txEl>
                                              <p:charRg st="60" end="68"/>
                                            </p:txEl>
                                          </p:spTgt>
                                        </p:tgtEl>
                                        <p:attrNameLst>
                                          <p:attrName>fill.type</p:attrName>
                                        </p:attrNameLst>
                                      </p:cBhvr>
                                      <p:to>
                                        <p:strVal val="solid"/>
                                      </p:to>
                                    </p:set>
                                  </p:childTnLst>
                                </p:cTn>
                              </p:par>
                              <p:par>
                                <p:cTn id="21" presetID="27" presetClass="entr" presetSubtype="0" fill="hold" nodeType="withEffect">
                                  <p:stCondLst>
                                    <p:cond delay="3000"/>
                                  </p:stCondLst>
                                  <p:iterate type="lt">
                                    <p:tmPct val="45000"/>
                                  </p:iterate>
                                  <p:childTnLst>
                                    <p:set>
                                      <p:cBhvr>
                                        <p:cTn id="22" dur="1" fill="hold">
                                          <p:stCondLst>
                                            <p:cond delay="0"/>
                                          </p:stCondLst>
                                        </p:cTn>
                                        <p:tgtEl>
                                          <p:spTgt spid="16402">
                                            <p:txEl>
                                              <p:charRg st="0" end="79"/>
                                            </p:txEl>
                                          </p:spTgt>
                                        </p:tgtEl>
                                        <p:attrNameLst>
                                          <p:attrName>style.visibility</p:attrName>
                                        </p:attrNameLst>
                                      </p:cBhvr>
                                      <p:to>
                                        <p:strVal val="visible"/>
                                      </p:to>
                                    </p:set>
                                    <p:anim calcmode="discrete" valueType="clr">
                                      <p:cBhvr override="childStyle">
                                        <p:cTn id="23" dur="500"/>
                                        <p:tgtEl>
                                          <p:spTgt spid="16402">
                                            <p:txEl>
                                              <p:charRg st="0" end="79"/>
                                            </p:txEl>
                                          </p:spTgt>
                                        </p:tgtEl>
                                        <p:attrNameLst>
                                          <p:attrName>style.color</p:attrName>
                                        </p:attrNameLst>
                                      </p:cBhvr>
                                      <p:tavLst>
                                        <p:tav tm="0">
                                          <p:val>
                                            <p:clrVal>
                                              <a:schemeClr val="tx2"/>
                                            </p:clrVal>
                                          </p:val>
                                        </p:tav>
                                        <p:tav tm="50000">
                                          <p:val>
                                            <p:clrVal>
                                              <a:schemeClr val="tx2"/>
                                            </p:clrVal>
                                          </p:val>
                                        </p:tav>
                                      </p:tavLst>
                                    </p:anim>
                                    <p:anim calcmode="discrete" valueType="clr">
                                      <p:cBhvr>
                                        <p:cTn id="24" dur="500"/>
                                        <p:tgtEl>
                                          <p:spTgt spid="16402">
                                            <p:txEl>
                                              <p:charRg st="0" end="79"/>
                                            </p:txEl>
                                          </p:spTgt>
                                        </p:tgtEl>
                                        <p:attrNameLst>
                                          <p:attrName>fillcolor</p:attrName>
                                        </p:attrNameLst>
                                      </p:cBhvr>
                                      <p:tavLst>
                                        <p:tav tm="0">
                                          <p:val>
                                            <p:clrVal>
                                              <a:schemeClr val="accent2"/>
                                            </p:clrVal>
                                          </p:val>
                                        </p:tav>
                                        <p:tav tm="50000">
                                          <p:val>
                                            <p:clrVal>
                                              <a:schemeClr val="hlink"/>
                                            </p:clrVal>
                                          </p:val>
                                        </p:tav>
                                      </p:tavLst>
                                    </p:anim>
                                    <p:set>
                                      <p:cBhvr>
                                        <p:cTn id="25" dur="500"/>
                                        <p:tgtEl>
                                          <p:spTgt spid="16402">
                                            <p:txEl>
                                              <p:charRg st="0" end="79"/>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26" fill="hold" display="0">
                  <p:stCondLst>
                    <p:cond delay="indefinite"/>
                  </p:stCondLst>
                  <p:endCondLst>
                    <p:cond evt="onNext" delay="0">
                      <p:tgtEl>
                        <p:sldTgt/>
                      </p:tgtEl>
                    </p:cond>
                    <p:cond evt="onPrev" delay="0">
                      <p:tgtEl>
                        <p:sldTgt/>
                      </p:tgtEl>
                    </p:cond>
                    <p:cond evt="onStopAudio" delay="0">
                      <p:tgtEl>
                        <p:sldTgt/>
                      </p:tgtEl>
                    </p:cond>
                  </p:endCondLst>
                </p:cTn>
                <p:tgtEl>
                  <p:spTgt spid="57348"/>
                </p:tgtEl>
              </p:cMediaNode>
            </p:audio>
          </p:childTnLst>
        </p:cTn>
      </p:par>
    </p:tnLst>
    <p:bldLst>
      <p:bldP spid="57346"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9394" name="Rectangle 2"/>
          <p:cNvSpPr>
            <a:spLocks noGrp="1"/>
          </p:cNvSpPr>
          <p:nvPr>
            <p:ph idx="1"/>
          </p:nvPr>
        </p:nvSpPr>
        <p:spPr>
          <a:xfrm>
            <a:off x="395288" y="1844675"/>
            <a:ext cx="8280400" cy="4537075"/>
          </a:xfrm>
        </p:spPr>
        <p:txBody>
          <a:bodyPr vert="horz" wrap="square" lIns="91440" tIns="45720" rIns="91440" bIns="45720" anchor="t"/>
          <a:p>
            <a:pPr eaLnBrk="1" hangingPunct="1">
              <a:lnSpc>
                <a:spcPct val="115000"/>
              </a:lnSpc>
              <a:spcBef>
                <a:spcPct val="0"/>
              </a:spcBef>
              <a:buNone/>
            </a:pPr>
            <a:r>
              <a:rPr lang="en-US" altLang="zh-CN" sz="2400">
                <a:solidFill>
                  <a:srgbClr val="FF0066"/>
                </a:solidFill>
                <a:latin typeface="楷体_GB2312" pitchFamily="49" charset="-122"/>
                <a:ea typeface="楷体_GB2312" pitchFamily="49" charset="-122"/>
              </a:rPr>
              <a:t>      </a:t>
            </a:r>
            <a:r>
              <a:rPr lang="en-US" altLang="zh-CN" sz="2000" b="1">
                <a:latin typeface="楷体_GB2312" pitchFamily="49" charset="-122"/>
                <a:ea typeface="楷体_GB2312" pitchFamily="49" charset="-122"/>
              </a:rPr>
              <a:t>1</a:t>
            </a:r>
            <a:r>
              <a:rPr lang="zh-CN" altLang="en-US" sz="2000" b="1" dirty="0">
                <a:latin typeface="楷体_GB2312" pitchFamily="49" charset="-122"/>
                <a:ea typeface="楷体_GB2312" pitchFamily="49" charset="-122"/>
              </a:rPr>
              <a:t>、进行党的教育。利用党日进行党课教育、开展谈心活动、举行事迹报告会、组织新党员进行入党宣誓、组织党员进行社会实践和参观学习等。</a:t>
            </a:r>
            <a:endParaRPr lang="zh-CN" altLang="en-US" sz="2000" b="1" dirty="0">
              <a:latin typeface="楷体_GB2312" pitchFamily="49" charset="-122"/>
              <a:ea typeface="楷体_GB2312" pitchFamily="49" charset="-122"/>
            </a:endParaRPr>
          </a:p>
          <a:p>
            <a:pPr eaLnBrk="1" hangingPunct="1">
              <a:lnSpc>
                <a:spcPct val="115000"/>
              </a:lnSpc>
              <a:spcBef>
                <a:spcPct val="0"/>
              </a:spcBef>
              <a:buNone/>
            </a:pPr>
            <a:r>
              <a:rPr lang="zh-CN" altLang="en-US" sz="2000" b="1" dirty="0">
                <a:latin typeface="楷体_GB2312" pitchFamily="49" charset="-122"/>
                <a:ea typeface="楷体_GB2312" pitchFamily="49" charset="-122"/>
              </a:rPr>
              <a:t>      </a:t>
            </a:r>
            <a:r>
              <a:rPr lang="en-US" altLang="zh-CN" sz="2000" b="1">
                <a:latin typeface="楷体_GB2312" pitchFamily="49" charset="-122"/>
                <a:ea typeface="楷体_GB2312" pitchFamily="49" charset="-122"/>
              </a:rPr>
              <a:t>2</a:t>
            </a:r>
            <a:r>
              <a:rPr lang="zh-CN" altLang="en-US" sz="2000" b="1" dirty="0">
                <a:latin typeface="楷体_GB2312" pitchFamily="49" charset="-122"/>
                <a:ea typeface="楷体_GB2312" pitchFamily="49" charset="-122"/>
              </a:rPr>
              <a:t>、召开党的会议。利用党日召开支部党员大会、支部委员会、党小组会、支部民主生活会以及其他特定内容的会议。</a:t>
            </a:r>
            <a:endParaRPr lang="zh-CN" altLang="en-US" sz="2000" b="1" dirty="0">
              <a:latin typeface="楷体_GB2312" pitchFamily="49" charset="-122"/>
              <a:ea typeface="楷体_GB2312" pitchFamily="49" charset="-122"/>
            </a:endParaRPr>
          </a:p>
          <a:p>
            <a:pPr eaLnBrk="1" hangingPunct="1">
              <a:lnSpc>
                <a:spcPct val="115000"/>
              </a:lnSpc>
              <a:spcBef>
                <a:spcPct val="0"/>
              </a:spcBef>
              <a:buNone/>
            </a:pPr>
            <a:r>
              <a:rPr lang="zh-CN" altLang="en-US" sz="2000" b="1" dirty="0">
                <a:latin typeface="楷体_GB2312" pitchFamily="49" charset="-122"/>
                <a:ea typeface="楷体_GB2312" pitchFamily="49" charset="-122"/>
              </a:rPr>
              <a:t>      </a:t>
            </a:r>
            <a:r>
              <a:rPr lang="en-US" altLang="zh-CN" sz="2000" b="1">
                <a:latin typeface="楷体_GB2312" pitchFamily="49" charset="-122"/>
                <a:ea typeface="楷体_GB2312" pitchFamily="49" charset="-122"/>
              </a:rPr>
              <a:t>3</a:t>
            </a:r>
            <a:r>
              <a:rPr lang="zh-CN" altLang="en-US" sz="2000" b="1" dirty="0">
                <a:latin typeface="楷体_GB2312" pitchFamily="49" charset="-122"/>
                <a:ea typeface="楷体_GB2312" pitchFamily="49" charset="-122"/>
              </a:rPr>
              <a:t>、开展组织生活。主要包括党员进行思想汇报、组织评议党员、表彰宣扬先进、开展批评与自我批评等。</a:t>
            </a:r>
            <a:endParaRPr lang="zh-CN" altLang="en-US" sz="2000" b="1" dirty="0">
              <a:latin typeface="楷体_GB2312" pitchFamily="49" charset="-122"/>
              <a:ea typeface="楷体_GB2312" pitchFamily="49" charset="-122"/>
            </a:endParaRPr>
          </a:p>
          <a:p>
            <a:pPr eaLnBrk="1" hangingPunct="1">
              <a:lnSpc>
                <a:spcPct val="115000"/>
              </a:lnSpc>
              <a:spcBef>
                <a:spcPct val="0"/>
              </a:spcBef>
              <a:buNone/>
            </a:pPr>
            <a:r>
              <a:rPr lang="zh-CN" altLang="en-US" sz="2000" b="1" dirty="0">
                <a:latin typeface="楷体_GB2312" pitchFamily="49" charset="-122"/>
                <a:ea typeface="楷体_GB2312" pitchFamily="49" charset="-122"/>
              </a:rPr>
              <a:t>      </a:t>
            </a:r>
            <a:r>
              <a:rPr lang="en-US" altLang="zh-CN" sz="2000" b="1">
                <a:latin typeface="楷体_GB2312" pitchFamily="49" charset="-122"/>
                <a:ea typeface="楷体_GB2312" pitchFamily="49" charset="-122"/>
              </a:rPr>
              <a:t>4</a:t>
            </a:r>
            <a:r>
              <a:rPr lang="zh-CN" altLang="en-US" sz="2000" b="1" dirty="0">
                <a:latin typeface="楷体_GB2312" pitchFamily="49" charset="-122"/>
                <a:ea typeface="楷体_GB2312" pitchFamily="49" charset="-122"/>
              </a:rPr>
              <a:t>、向群众进行党的宣传。宣传党的基本知识、党的光辉历史、党的基本路线、现行政策、法规，传达上级党组织和党支部的决定、决议等。</a:t>
            </a:r>
            <a:endParaRPr lang="zh-CN" altLang="en-US" sz="2000" b="1" dirty="0">
              <a:latin typeface="楷体_GB2312" pitchFamily="49" charset="-122"/>
              <a:ea typeface="楷体_GB2312" pitchFamily="49" charset="-122"/>
            </a:endParaRPr>
          </a:p>
          <a:p>
            <a:pPr eaLnBrk="1" hangingPunct="1">
              <a:lnSpc>
                <a:spcPct val="115000"/>
              </a:lnSpc>
              <a:spcBef>
                <a:spcPct val="0"/>
              </a:spcBef>
              <a:buNone/>
            </a:pPr>
            <a:r>
              <a:rPr lang="zh-CN" altLang="en-US" sz="2000" b="1" dirty="0">
                <a:latin typeface="楷体_GB2312" pitchFamily="49" charset="-122"/>
                <a:ea typeface="楷体_GB2312" pitchFamily="49" charset="-122"/>
              </a:rPr>
              <a:t>      </a:t>
            </a:r>
            <a:r>
              <a:rPr lang="en-US" altLang="zh-CN" sz="2000" b="1">
                <a:latin typeface="楷体_GB2312" pitchFamily="49" charset="-122"/>
                <a:ea typeface="楷体_GB2312" pitchFamily="49" charset="-122"/>
              </a:rPr>
              <a:t>5</a:t>
            </a:r>
            <a:r>
              <a:rPr lang="zh-CN" altLang="en-US" sz="2000" b="1" dirty="0">
                <a:latin typeface="楷体_GB2312" pitchFamily="49" charset="-122"/>
                <a:ea typeface="楷体_GB2312" pitchFamily="49" charset="-122"/>
              </a:rPr>
              <a:t>、处理党务工作。履行新党员入党手续、进行党员鉴定、收缴党费等。</a:t>
            </a:r>
            <a:endParaRPr lang="zh-CN" altLang="en-US" sz="2000" b="1" dirty="0">
              <a:latin typeface="楷体_GB2312" pitchFamily="49" charset="-122"/>
              <a:ea typeface="楷体_GB2312" pitchFamily="49" charset="-122"/>
            </a:endParaRPr>
          </a:p>
        </p:txBody>
      </p:sp>
      <p:sp>
        <p:nvSpPr>
          <p:cNvPr id="59395" name="Rectangle 3"/>
          <p:cNvSpPr>
            <a:spLocks noGrp="1"/>
          </p:cNvSpPr>
          <p:nvPr>
            <p:ph type="title"/>
          </p:nvPr>
        </p:nvSpPr>
        <p:spPr>
          <a:xfrm>
            <a:off x="468313" y="1052513"/>
            <a:ext cx="8229600" cy="687387"/>
          </a:xfrm>
        </p:spPr>
        <p:txBody>
          <a:bodyPr vert="horz" wrap="square" lIns="91440" tIns="45720" rIns="91440" bIns="45720" anchor="ctr"/>
          <a:p>
            <a:pPr eaLnBrk="1" hangingPunct="1"/>
            <a:r>
              <a:rPr lang="zh-CN" altLang="en-US" sz="3200" b="1" dirty="0">
                <a:solidFill>
                  <a:srgbClr val="FF3300"/>
                </a:solidFill>
                <a:ea typeface="华文中宋" panose="02010600040101010101" charset="-122"/>
              </a:rPr>
              <a:t>党日活动的内容和形式</a:t>
            </a:r>
            <a:endParaRPr lang="zh-CN" altLang="en-US" sz="3200" b="1" dirty="0">
              <a:solidFill>
                <a:srgbClr val="FF3300"/>
              </a:solidFill>
              <a:ea typeface="华文中宋" panose="02010600040101010101" charset="-122"/>
            </a:endParaRPr>
          </a:p>
        </p:txBody>
      </p:sp>
      <p:pic>
        <p:nvPicPr>
          <p:cNvPr id="59396" name="11.wav">
            <a:hlinkClick r:id="" action="ppaction://media"/>
          </p:cNvPr>
          <p:cNvPicPr>
            <a:picLocks noRot="1" noChangeAspect="1"/>
          </p:cNvPicPr>
          <p:nvPr>
            <a:audioFile r:link="rId1"/>
            <p:extLst>
              <p:ext uri="{DAA4B4D4-6D71-4841-9C94-3DE7FCFB9230}">
                <p14:media xmlns:p14="http://schemas.microsoft.com/office/powerpoint/2010/main" r:link="rId2"/>
              </p:ext>
            </p:extLst>
          </p:nvPr>
        </p:nvPicPr>
        <p:blipFill>
          <a:blip r:embed="rId3"/>
          <a:stretch>
            <a:fillRect/>
          </a:stretch>
        </p:blipFill>
        <p:spPr>
          <a:xfrm>
            <a:off x="8839200" y="6400800"/>
            <a:ext cx="304800" cy="304800"/>
          </a:xfrm>
          <a:prstGeom prst="rect">
            <a:avLst/>
          </a:prstGeom>
          <a:noFill/>
          <a:ln w="9525">
            <a:noFill/>
          </a:ln>
        </p:spPr>
      </p:pic>
      <p:grpSp>
        <p:nvGrpSpPr>
          <p:cNvPr id="17413" name="Group 5"/>
          <p:cNvGrpSpPr/>
          <p:nvPr/>
        </p:nvGrpSpPr>
        <p:grpSpPr>
          <a:xfrm>
            <a:off x="152400" y="6705600"/>
            <a:ext cx="838200" cy="152400"/>
            <a:chOff x="144" y="4080"/>
            <a:chExt cx="528" cy="96"/>
          </a:xfrm>
        </p:grpSpPr>
        <p:sp>
          <p:nvSpPr>
            <p:cNvPr id="17414" name="AutoShape 6">
              <a:hlinkClick r:id="" action="ppaction://noaction"/>
            </p:cNvPr>
            <p:cNvSpPr/>
            <p:nvPr/>
          </p:nvSpPr>
          <p:spPr>
            <a:xfrm>
              <a:off x="336" y="4080"/>
              <a:ext cx="144" cy="96"/>
            </a:xfrm>
            <a:prstGeom prst="actionButtonDocument">
              <a:avLst/>
            </a:prstGeom>
            <a:solidFill>
              <a:schemeClr val="accent1"/>
            </a:solidFill>
            <a:ln w="12700">
              <a:noFill/>
            </a:ln>
          </p:spPr>
          <p:txBody>
            <a:bodyPr wrap="none" anchor="ctr"/>
            <a:p>
              <a:endParaRPr lang="zh-CN" altLang="en-US" dirty="0">
                <a:latin typeface="Arial" panose="020B0604020202020204" pitchFamily="34" charset="0"/>
              </a:endParaRPr>
            </a:p>
          </p:txBody>
        </p:sp>
        <p:sp>
          <p:nvSpPr>
            <p:cNvPr id="17415" name="AutoShape 7">
              <a:hlinkClick r:id="" action="ppaction://hlinkshowjump?jump=previousslide"/>
            </p:cNvPr>
            <p:cNvSpPr/>
            <p:nvPr/>
          </p:nvSpPr>
          <p:spPr>
            <a:xfrm>
              <a:off x="144" y="4080"/>
              <a:ext cx="144" cy="96"/>
            </a:xfrm>
            <a:prstGeom prst="actionButtonBeginning">
              <a:avLst/>
            </a:prstGeom>
            <a:solidFill>
              <a:schemeClr val="accent1"/>
            </a:solidFill>
            <a:ln w="12700">
              <a:noFill/>
            </a:ln>
          </p:spPr>
          <p:txBody>
            <a:bodyPr wrap="none" anchor="ctr"/>
            <a:p>
              <a:endParaRPr lang="zh-CN" altLang="en-US" dirty="0">
                <a:latin typeface="Arial" panose="020B0604020202020204" pitchFamily="34" charset="0"/>
              </a:endParaRPr>
            </a:p>
          </p:txBody>
        </p:sp>
        <p:sp>
          <p:nvSpPr>
            <p:cNvPr id="17416" name="AutoShape 8">
              <a:hlinkClick r:id="" action="ppaction://hlinkshowjump?jump=nextslide"/>
            </p:cNvPr>
            <p:cNvSpPr/>
            <p:nvPr/>
          </p:nvSpPr>
          <p:spPr>
            <a:xfrm>
              <a:off x="528" y="4080"/>
              <a:ext cx="144" cy="96"/>
            </a:xfrm>
            <a:prstGeom prst="actionButtonEnd">
              <a:avLst/>
            </a:prstGeom>
            <a:solidFill>
              <a:schemeClr val="accent1"/>
            </a:solidFill>
            <a:ln w="12700">
              <a:noFill/>
            </a:ln>
          </p:spPr>
          <p:txBody>
            <a:bodyPr wrap="none" anchor="ctr"/>
            <a:p>
              <a:endParaRPr lang="zh-CN" altLang="en-US" dirty="0">
                <a:latin typeface="Arial" panose="020B0604020202020204" pitchFamily="34" charset="0"/>
              </a:endParaRPr>
            </a:p>
          </p:txBody>
        </p:sp>
      </p:gr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82052" fill="hold"/>
                                        <p:tgtEl>
                                          <p:spTgt spid="59396"/>
                                        </p:tgtEl>
                                      </p:cBhvr>
                                    </p:cmd>
                                  </p:childTnLst>
                                </p:cTn>
                              </p:par>
                              <p:par>
                                <p:cTn id="7" presetID="39" presetClass="entr" presetSubtype="0" accel="100000" fill="hold" nodeType="withEffect">
                                  <p:stCondLst>
                                    <p:cond delay="10000"/>
                                  </p:stCondLst>
                                  <p:childTnLst>
                                    <p:set>
                                      <p:cBhvr>
                                        <p:cTn id="8" dur="1" fill="hold">
                                          <p:stCondLst>
                                            <p:cond delay="0"/>
                                          </p:stCondLst>
                                        </p:cTn>
                                        <p:tgtEl>
                                          <p:spTgt spid="59395"/>
                                        </p:tgtEl>
                                        <p:attrNameLst>
                                          <p:attrName>style.visibility</p:attrName>
                                        </p:attrNameLst>
                                      </p:cBhvr>
                                      <p:to>
                                        <p:strVal val="visible"/>
                                      </p:to>
                                    </p:set>
                                    <p:anim calcmode="lin" valueType="num">
                                      <p:cBhvr>
                                        <p:cTn id="9" dur="3000" fill="hold"/>
                                        <p:tgtEl>
                                          <p:spTgt spid="59395"/>
                                        </p:tgtEl>
                                        <p:attrNameLst>
                                          <p:attrName>ppt_h</p:attrName>
                                        </p:attrNameLst>
                                      </p:cBhvr>
                                      <p:tavLst>
                                        <p:tav tm="0">
                                          <p:val>
                                            <p:strVal val="#ppt_h/20"/>
                                          </p:val>
                                        </p:tav>
                                        <p:tav tm="50000">
                                          <p:val>
                                            <p:strVal val="#ppt_h/20"/>
                                          </p:val>
                                        </p:tav>
                                        <p:tav tm="100000">
                                          <p:val>
                                            <p:strVal val="#ppt_h"/>
                                          </p:val>
                                        </p:tav>
                                      </p:tavLst>
                                    </p:anim>
                                    <p:anim calcmode="lin" valueType="num">
                                      <p:cBhvr>
                                        <p:cTn id="10" dur="3000" fill="hold"/>
                                        <p:tgtEl>
                                          <p:spTgt spid="59395"/>
                                        </p:tgtEl>
                                        <p:attrNameLst>
                                          <p:attrName>ppt_w</p:attrName>
                                        </p:attrNameLst>
                                      </p:cBhvr>
                                      <p:tavLst>
                                        <p:tav tm="0">
                                          <p:val>
                                            <p:strVal val="#ppt_w+.3"/>
                                          </p:val>
                                        </p:tav>
                                        <p:tav tm="50000">
                                          <p:val>
                                            <p:strVal val="#ppt_w+.3"/>
                                          </p:val>
                                        </p:tav>
                                        <p:tav tm="100000">
                                          <p:val>
                                            <p:strVal val="#ppt_w"/>
                                          </p:val>
                                        </p:tav>
                                      </p:tavLst>
                                    </p:anim>
                                    <p:anim calcmode="lin" valueType="num">
                                      <p:cBhvr>
                                        <p:cTn id="11" dur="3000" fill="hold"/>
                                        <p:tgtEl>
                                          <p:spTgt spid="59395"/>
                                        </p:tgtEl>
                                        <p:attrNameLst>
                                          <p:attrName>ppt_x</p:attrName>
                                        </p:attrNameLst>
                                      </p:cBhvr>
                                      <p:tavLst>
                                        <p:tav tm="0">
                                          <p:val>
                                            <p:strVal val="#ppt_x-.3"/>
                                          </p:val>
                                        </p:tav>
                                        <p:tav tm="50000">
                                          <p:val>
                                            <p:strVal val="#ppt_x"/>
                                          </p:val>
                                        </p:tav>
                                        <p:tav tm="100000">
                                          <p:val>
                                            <p:strVal val="#ppt_x"/>
                                          </p:val>
                                        </p:tav>
                                      </p:tavLst>
                                    </p:anim>
                                    <p:anim calcmode="lin" valueType="num">
                                      <p:cBhvr>
                                        <p:cTn id="12" dur="3000" fill="hold"/>
                                        <p:tgtEl>
                                          <p:spTgt spid="59395"/>
                                        </p:tgtEl>
                                        <p:attrNameLst>
                                          <p:attrName>ppt_y</p:attrName>
                                        </p:attrNameLst>
                                      </p:cBhvr>
                                      <p:tavLst>
                                        <p:tav tm="0">
                                          <p:val>
                                            <p:strVal val="#ppt_y"/>
                                          </p:val>
                                        </p:tav>
                                        <p:tav tm="100000">
                                          <p:val>
                                            <p:strVal val="#ppt_y"/>
                                          </p:val>
                                        </p:tav>
                                      </p:tavLst>
                                    </p:anim>
                                  </p:childTnLst>
                                </p:cTn>
                              </p:par>
                              <p:par>
                                <p:cTn id="13" presetID="27" presetClass="entr" presetSubtype="0" fill="hold" nodeType="withEffect">
                                  <p:stCondLst>
                                    <p:cond delay="13500"/>
                                  </p:stCondLst>
                                  <p:iterate type="lt">
                                    <p:tmPct val="45000"/>
                                  </p:iterate>
                                  <p:childTnLst>
                                    <p:set>
                                      <p:cBhvr>
                                        <p:cTn id="14" dur="1" fill="hold">
                                          <p:stCondLst>
                                            <p:cond delay="0"/>
                                          </p:stCondLst>
                                        </p:cTn>
                                        <p:tgtEl>
                                          <p:spTgt spid="59394">
                                            <p:txEl>
                                              <p:charRg st="0" end="71"/>
                                            </p:txEl>
                                          </p:spTgt>
                                        </p:tgtEl>
                                        <p:attrNameLst>
                                          <p:attrName>style.visibility</p:attrName>
                                        </p:attrNameLst>
                                      </p:cBhvr>
                                      <p:to>
                                        <p:strVal val="visible"/>
                                      </p:to>
                                    </p:set>
                                    <p:anim calcmode="discrete" valueType="clr">
                                      <p:cBhvr override="childStyle">
                                        <p:cTn id="15" dur="500"/>
                                        <p:tgtEl>
                                          <p:spTgt spid="59394">
                                            <p:txEl>
                                              <p:charRg st="0" end="71"/>
                                            </p:txEl>
                                          </p:spTgt>
                                        </p:tgtEl>
                                        <p:attrNameLst>
                                          <p:attrName>style.color</p:attrName>
                                        </p:attrNameLst>
                                      </p:cBhvr>
                                      <p:tavLst>
                                        <p:tav tm="0">
                                          <p:val>
                                            <p:clrVal>
                                              <a:srgbClr val="990099"/>
                                            </p:clrVal>
                                          </p:val>
                                        </p:tav>
                                        <p:tav tm="50000">
                                          <p:val>
                                            <p:clrVal>
                                              <a:srgbClr val="990099"/>
                                            </p:clrVal>
                                          </p:val>
                                        </p:tav>
                                      </p:tavLst>
                                    </p:anim>
                                    <p:anim calcmode="discrete" valueType="clr">
                                      <p:cBhvr>
                                        <p:cTn id="16" dur="500"/>
                                        <p:tgtEl>
                                          <p:spTgt spid="59394">
                                            <p:txEl>
                                              <p:charRg st="0" end="71"/>
                                            </p:txEl>
                                          </p:spTgt>
                                        </p:tgtEl>
                                        <p:attrNameLst>
                                          <p:attrName>fillcolor</p:attrName>
                                        </p:attrNameLst>
                                      </p:cBhvr>
                                      <p:tavLst>
                                        <p:tav tm="0">
                                          <p:val>
                                            <p:clrVal>
                                              <a:schemeClr val="accent2"/>
                                            </p:clrVal>
                                          </p:val>
                                        </p:tav>
                                        <p:tav tm="50000">
                                          <p:val>
                                            <p:clrVal>
                                              <a:schemeClr val="hlink"/>
                                            </p:clrVal>
                                          </p:val>
                                        </p:tav>
                                      </p:tavLst>
                                    </p:anim>
                                    <p:set>
                                      <p:cBhvr>
                                        <p:cTn id="17" dur="500"/>
                                        <p:tgtEl>
                                          <p:spTgt spid="59394">
                                            <p:txEl>
                                              <p:charRg st="0" end="71"/>
                                            </p:txEl>
                                          </p:spTgt>
                                        </p:tgtEl>
                                        <p:attrNameLst>
                                          <p:attrName>fill.type</p:attrName>
                                        </p:attrNameLst>
                                      </p:cBhvr>
                                      <p:to>
                                        <p:strVal val="solid"/>
                                      </p:to>
                                    </p:set>
                                  </p:childTnLst>
                                </p:cTn>
                              </p:par>
                              <p:par>
                                <p:cTn id="18" presetID="27" presetClass="entr" presetSubtype="0" fill="hold" nodeType="withEffect">
                                  <p:stCondLst>
                                    <p:cond delay="29500"/>
                                  </p:stCondLst>
                                  <p:iterate type="lt">
                                    <p:tmPct val="45000"/>
                                  </p:iterate>
                                  <p:childTnLst>
                                    <p:set>
                                      <p:cBhvr>
                                        <p:cTn id="19" dur="1" fill="hold">
                                          <p:stCondLst>
                                            <p:cond delay="0"/>
                                          </p:stCondLst>
                                        </p:cTn>
                                        <p:tgtEl>
                                          <p:spTgt spid="59394">
                                            <p:txEl>
                                              <p:charRg st="71" end="130"/>
                                            </p:txEl>
                                          </p:spTgt>
                                        </p:tgtEl>
                                        <p:attrNameLst>
                                          <p:attrName>style.visibility</p:attrName>
                                        </p:attrNameLst>
                                      </p:cBhvr>
                                      <p:to>
                                        <p:strVal val="visible"/>
                                      </p:to>
                                    </p:set>
                                    <p:anim calcmode="discrete" valueType="clr">
                                      <p:cBhvr override="childStyle">
                                        <p:cTn id="20" dur="500"/>
                                        <p:tgtEl>
                                          <p:spTgt spid="59394">
                                            <p:txEl>
                                              <p:charRg st="71" end="130"/>
                                            </p:txEl>
                                          </p:spTgt>
                                        </p:tgtEl>
                                        <p:attrNameLst>
                                          <p:attrName>style.color</p:attrName>
                                        </p:attrNameLst>
                                      </p:cBhvr>
                                      <p:tavLst>
                                        <p:tav tm="0">
                                          <p:val>
                                            <p:clrVal>
                                              <a:srgbClr val="990099"/>
                                            </p:clrVal>
                                          </p:val>
                                        </p:tav>
                                        <p:tav tm="50000">
                                          <p:val>
                                            <p:clrVal>
                                              <a:srgbClr val="990099"/>
                                            </p:clrVal>
                                          </p:val>
                                        </p:tav>
                                      </p:tavLst>
                                    </p:anim>
                                    <p:anim calcmode="discrete" valueType="clr">
                                      <p:cBhvr>
                                        <p:cTn id="21" dur="500"/>
                                        <p:tgtEl>
                                          <p:spTgt spid="59394">
                                            <p:txEl>
                                              <p:charRg st="71" end="130"/>
                                            </p:txEl>
                                          </p:spTgt>
                                        </p:tgtEl>
                                        <p:attrNameLst>
                                          <p:attrName>fillcolor</p:attrName>
                                        </p:attrNameLst>
                                      </p:cBhvr>
                                      <p:tavLst>
                                        <p:tav tm="0">
                                          <p:val>
                                            <p:clrVal>
                                              <a:schemeClr val="accent2"/>
                                            </p:clrVal>
                                          </p:val>
                                        </p:tav>
                                        <p:tav tm="50000">
                                          <p:val>
                                            <p:clrVal>
                                              <a:schemeClr val="hlink"/>
                                            </p:clrVal>
                                          </p:val>
                                        </p:tav>
                                      </p:tavLst>
                                    </p:anim>
                                    <p:set>
                                      <p:cBhvr>
                                        <p:cTn id="22" dur="500"/>
                                        <p:tgtEl>
                                          <p:spTgt spid="59394">
                                            <p:txEl>
                                              <p:charRg st="71" end="130"/>
                                            </p:txEl>
                                          </p:spTgt>
                                        </p:tgtEl>
                                        <p:attrNameLst>
                                          <p:attrName>fill.type</p:attrName>
                                        </p:attrNameLst>
                                      </p:cBhvr>
                                      <p:to>
                                        <p:strVal val="solid"/>
                                      </p:to>
                                    </p:set>
                                  </p:childTnLst>
                                </p:cTn>
                              </p:par>
                              <p:par>
                                <p:cTn id="23" presetID="27" presetClass="entr" presetSubtype="0" fill="hold" nodeType="withEffect">
                                  <p:stCondLst>
                                    <p:cond delay="44000"/>
                                  </p:stCondLst>
                                  <p:iterate type="lt">
                                    <p:tmPct val="45000"/>
                                  </p:iterate>
                                  <p:childTnLst>
                                    <p:set>
                                      <p:cBhvr>
                                        <p:cTn id="24" dur="1" fill="hold">
                                          <p:stCondLst>
                                            <p:cond delay="0"/>
                                          </p:stCondLst>
                                        </p:cTn>
                                        <p:tgtEl>
                                          <p:spTgt spid="59394">
                                            <p:txEl>
                                              <p:charRg st="130" end="184"/>
                                            </p:txEl>
                                          </p:spTgt>
                                        </p:tgtEl>
                                        <p:attrNameLst>
                                          <p:attrName>style.visibility</p:attrName>
                                        </p:attrNameLst>
                                      </p:cBhvr>
                                      <p:to>
                                        <p:strVal val="visible"/>
                                      </p:to>
                                    </p:set>
                                    <p:anim calcmode="discrete" valueType="clr">
                                      <p:cBhvr override="childStyle">
                                        <p:cTn id="25" dur="500"/>
                                        <p:tgtEl>
                                          <p:spTgt spid="59394">
                                            <p:txEl>
                                              <p:charRg st="130" end="184"/>
                                            </p:txEl>
                                          </p:spTgt>
                                        </p:tgtEl>
                                        <p:attrNameLst>
                                          <p:attrName>style.color</p:attrName>
                                        </p:attrNameLst>
                                      </p:cBhvr>
                                      <p:tavLst>
                                        <p:tav tm="0">
                                          <p:val>
                                            <p:clrVal>
                                              <a:srgbClr val="990099"/>
                                            </p:clrVal>
                                          </p:val>
                                        </p:tav>
                                        <p:tav tm="50000">
                                          <p:val>
                                            <p:clrVal>
                                              <a:srgbClr val="990099"/>
                                            </p:clrVal>
                                          </p:val>
                                        </p:tav>
                                      </p:tavLst>
                                    </p:anim>
                                    <p:anim calcmode="discrete" valueType="clr">
                                      <p:cBhvr>
                                        <p:cTn id="26" dur="500"/>
                                        <p:tgtEl>
                                          <p:spTgt spid="59394">
                                            <p:txEl>
                                              <p:charRg st="130" end="184"/>
                                            </p:txEl>
                                          </p:spTgt>
                                        </p:tgtEl>
                                        <p:attrNameLst>
                                          <p:attrName>fillcolor</p:attrName>
                                        </p:attrNameLst>
                                      </p:cBhvr>
                                      <p:tavLst>
                                        <p:tav tm="0">
                                          <p:val>
                                            <p:clrVal>
                                              <a:schemeClr val="accent2"/>
                                            </p:clrVal>
                                          </p:val>
                                        </p:tav>
                                        <p:tav tm="50000">
                                          <p:val>
                                            <p:clrVal>
                                              <a:schemeClr val="hlink"/>
                                            </p:clrVal>
                                          </p:val>
                                        </p:tav>
                                      </p:tavLst>
                                    </p:anim>
                                    <p:set>
                                      <p:cBhvr>
                                        <p:cTn id="27" dur="500"/>
                                        <p:tgtEl>
                                          <p:spTgt spid="59394">
                                            <p:txEl>
                                              <p:charRg st="130" end="184"/>
                                            </p:txEl>
                                          </p:spTgt>
                                        </p:tgtEl>
                                        <p:attrNameLst>
                                          <p:attrName>fill.type</p:attrName>
                                        </p:attrNameLst>
                                      </p:cBhvr>
                                      <p:to>
                                        <p:strVal val="solid"/>
                                      </p:to>
                                    </p:set>
                                  </p:childTnLst>
                                </p:cTn>
                              </p:par>
                              <p:par>
                                <p:cTn id="28" presetID="27" presetClass="entr" presetSubtype="0" fill="hold" nodeType="withEffect">
                                  <p:stCondLst>
                                    <p:cond delay="56500"/>
                                  </p:stCondLst>
                                  <p:iterate type="lt">
                                    <p:tmPct val="45000"/>
                                  </p:iterate>
                                  <p:childTnLst>
                                    <p:set>
                                      <p:cBhvr>
                                        <p:cTn id="29" dur="1" fill="hold">
                                          <p:stCondLst>
                                            <p:cond delay="0"/>
                                          </p:stCondLst>
                                        </p:cTn>
                                        <p:tgtEl>
                                          <p:spTgt spid="59394">
                                            <p:txEl>
                                              <p:charRg st="184" end="253"/>
                                            </p:txEl>
                                          </p:spTgt>
                                        </p:tgtEl>
                                        <p:attrNameLst>
                                          <p:attrName>style.visibility</p:attrName>
                                        </p:attrNameLst>
                                      </p:cBhvr>
                                      <p:to>
                                        <p:strVal val="visible"/>
                                      </p:to>
                                    </p:set>
                                    <p:anim calcmode="discrete" valueType="clr">
                                      <p:cBhvr override="childStyle">
                                        <p:cTn id="30" dur="500"/>
                                        <p:tgtEl>
                                          <p:spTgt spid="59394">
                                            <p:txEl>
                                              <p:charRg st="184" end="253"/>
                                            </p:txEl>
                                          </p:spTgt>
                                        </p:tgtEl>
                                        <p:attrNameLst>
                                          <p:attrName>style.color</p:attrName>
                                        </p:attrNameLst>
                                      </p:cBhvr>
                                      <p:tavLst>
                                        <p:tav tm="0">
                                          <p:val>
                                            <p:clrVal>
                                              <a:srgbClr val="990099"/>
                                            </p:clrVal>
                                          </p:val>
                                        </p:tav>
                                        <p:tav tm="50000">
                                          <p:val>
                                            <p:clrVal>
                                              <a:srgbClr val="990099"/>
                                            </p:clrVal>
                                          </p:val>
                                        </p:tav>
                                      </p:tavLst>
                                    </p:anim>
                                    <p:anim calcmode="discrete" valueType="clr">
                                      <p:cBhvr>
                                        <p:cTn id="31" dur="500"/>
                                        <p:tgtEl>
                                          <p:spTgt spid="59394">
                                            <p:txEl>
                                              <p:charRg st="184" end="253"/>
                                            </p:txEl>
                                          </p:spTgt>
                                        </p:tgtEl>
                                        <p:attrNameLst>
                                          <p:attrName>fillcolor</p:attrName>
                                        </p:attrNameLst>
                                      </p:cBhvr>
                                      <p:tavLst>
                                        <p:tav tm="0">
                                          <p:val>
                                            <p:clrVal>
                                              <a:schemeClr val="accent2"/>
                                            </p:clrVal>
                                          </p:val>
                                        </p:tav>
                                        <p:tav tm="50000">
                                          <p:val>
                                            <p:clrVal>
                                              <a:schemeClr val="hlink"/>
                                            </p:clrVal>
                                          </p:val>
                                        </p:tav>
                                      </p:tavLst>
                                    </p:anim>
                                    <p:set>
                                      <p:cBhvr>
                                        <p:cTn id="32" dur="500"/>
                                        <p:tgtEl>
                                          <p:spTgt spid="59394">
                                            <p:txEl>
                                              <p:charRg st="184" end="253"/>
                                            </p:txEl>
                                          </p:spTgt>
                                        </p:tgtEl>
                                        <p:attrNameLst>
                                          <p:attrName>fill.type</p:attrName>
                                        </p:attrNameLst>
                                      </p:cBhvr>
                                      <p:to>
                                        <p:strVal val="solid"/>
                                      </p:to>
                                    </p:set>
                                  </p:childTnLst>
                                </p:cTn>
                              </p:par>
                              <p:par>
                                <p:cTn id="33" presetID="27" presetClass="entr" presetSubtype="0" fill="hold" nodeType="withEffect">
                                  <p:stCondLst>
                                    <p:cond delay="73000"/>
                                  </p:stCondLst>
                                  <p:iterate type="lt">
                                    <p:tmPct val="45000"/>
                                  </p:iterate>
                                  <p:childTnLst>
                                    <p:set>
                                      <p:cBhvr>
                                        <p:cTn id="34" dur="1" fill="hold">
                                          <p:stCondLst>
                                            <p:cond delay="0"/>
                                          </p:stCondLst>
                                        </p:cTn>
                                        <p:tgtEl>
                                          <p:spTgt spid="59394">
                                            <p:txEl>
                                              <p:charRg st="253" end="292"/>
                                            </p:txEl>
                                          </p:spTgt>
                                        </p:tgtEl>
                                        <p:attrNameLst>
                                          <p:attrName>style.visibility</p:attrName>
                                        </p:attrNameLst>
                                      </p:cBhvr>
                                      <p:to>
                                        <p:strVal val="visible"/>
                                      </p:to>
                                    </p:set>
                                    <p:anim calcmode="discrete" valueType="clr">
                                      <p:cBhvr override="childStyle">
                                        <p:cTn id="35" dur="500"/>
                                        <p:tgtEl>
                                          <p:spTgt spid="59394">
                                            <p:txEl>
                                              <p:charRg st="253" end="292"/>
                                            </p:txEl>
                                          </p:spTgt>
                                        </p:tgtEl>
                                        <p:attrNameLst>
                                          <p:attrName>style.color</p:attrName>
                                        </p:attrNameLst>
                                      </p:cBhvr>
                                      <p:tavLst>
                                        <p:tav tm="0">
                                          <p:val>
                                            <p:clrVal>
                                              <a:srgbClr val="990099"/>
                                            </p:clrVal>
                                          </p:val>
                                        </p:tav>
                                        <p:tav tm="50000">
                                          <p:val>
                                            <p:clrVal>
                                              <a:srgbClr val="990099"/>
                                            </p:clrVal>
                                          </p:val>
                                        </p:tav>
                                      </p:tavLst>
                                    </p:anim>
                                    <p:anim calcmode="discrete" valueType="clr">
                                      <p:cBhvr>
                                        <p:cTn id="36" dur="500"/>
                                        <p:tgtEl>
                                          <p:spTgt spid="59394">
                                            <p:txEl>
                                              <p:charRg st="253" end="292"/>
                                            </p:txEl>
                                          </p:spTgt>
                                        </p:tgtEl>
                                        <p:attrNameLst>
                                          <p:attrName>fillcolor</p:attrName>
                                        </p:attrNameLst>
                                      </p:cBhvr>
                                      <p:tavLst>
                                        <p:tav tm="0">
                                          <p:val>
                                            <p:clrVal>
                                              <a:schemeClr val="accent2"/>
                                            </p:clrVal>
                                          </p:val>
                                        </p:tav>
                                        <p:tav tm="50000">
                                          <p:val>
                                            <p:clrVal>
                                              <a:schemeClr val="hlink"/>
                                            </p:clrVal>
                                          </p:val>
                                        </p:tav>
                                      </p:tavLst>
                                    </p:anim>
                                    <p:set>
                                      <p:cBhvr>
                                        <p:cTn id="37" dur="500"/>
                                        <p:tgtEl>
                                          <p:spTgt spid="59394">
                                            <p:txEl>
                                              <p:charRg st="253" end="292"/>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38" fill="hold" display="0">
                  <p:stCondLst>
                    <p:cond delay="indefinite"/>
                  </p:stCondLst>
                  <p:endCondLst>
                    <p:cond evt="onNext" delay="0">
                      <p:tgtEl>
                        <p:sldTgt/>
                      </p:tgtEl>
                    </p:cond>
                    <p:cond evt="onPrev" delay="0">
                      <p:tgtEl>
                        <p:sldTgt/>
                      </p:tgtEl>
                    </p:cond>
                    <p:cond evt="onStopAudio" delay="0">
                      <p:tgtEl>
                        <p:sldTgt/>
                      </p:tgtEl>
                    </p:cond>
                  </p:endCondLst>
                </p:cTn>
                <p:tgtEl>
                  <p:spTgt spid="59396"/>
                </p:tgtEl>
              </p:cMediaNode>
            </p:audio>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61442" name="Rectangle 2"/>
          <p:cNvSpPr>
            <a:spLocks noGrp="1"/>
          </p:cNvSpPr>
          <p:nvPr>
            <p:ph idx="1"/>
          </p:nvPr>
        </p:nvSpPr>
        <p:spPr>
          <a:xfrm>
            <a:off x="395288" y="2060575"/>
            <a:ext cx="7993062" cy="3995738"/>
          </a:xfrm>
        </p:spPr>
        <p:txBody>
          <a:bodyPr vert="horz" wrap="square" lIns="91440" tIns="45720" rIns="91440" bIns="45720" anchor="t"/>
          <a:p>
            <a:pPr eaLnBrk="1" hangingPunct="1">
              <a:lnSpc>
                <a:spcPct val="115000"/>
              </a:lnSpc>
              <a:spcBef>
                <a:spcPct val="0"/>
              </a:spcBef>
              <a:buNone/>
            </a:pPr>
            <a:r>
              <a:rPr lang="en-US" altLang="zh-CN" sz="2400">
                <a:solidFill>
                  <a:srgbClr val="FF0066"/>
                </a:solidFill>
                <a:latin typeface="楷体_GB2312" pitchFamily="49" charset="-122"/>
                <a:ea typeface="楷体_GB2312" pitchFamily="49" charset="-122"/>
              </a:rPr>
              <a:t>     </a:t>
            </a:r>
            <a:r>
              <a:rPr lang="en-US" altLang="zh-CN" sz="2000" b="1">
                <a:latin typeface="楷体_GB2312" pitchFamily="49" charset="-122"/>
                <a:ea typeface="楷体_GB2312" pitchFamily="49" charset="-122"/>
              </a:rPr>
              <a:t>1</a:t>
            </a:r>
            <a:r>
              <a:rPr lang="zh-CN" altLang="en-US" sz="2000" b="1" dirty="0">
                <a:latin typeface="楷体_GB2312" pitchFamily="49" charset="-122"/>
                <a:ea typeface="楷体_GB2312" pitchFamily="49" charset="-122"/>
              </a:rPr>
              <a:t>、要加强计划性。党支部要根据上级党委的要求，结合实际对每个党日活动的内容和时间做出科学的计划安排。做到年有总体计划、月有详细安排，制定</a:t>
            </a:r>
            <a:r>
              <a:rPr lang="en-US" altLang="zh-CN" sz="2000" b="1">
                <a:latin typeface="楷体_GB2312" pitchFamily="49" charset="-122"/>
                <a:ea typeface="楷体_GB2312" pitchFamily="49" charset="-122"/>
              </a:rPr>
              <a:t>《</a:t>
            </a:r>
            <a:r>
              <a:rPr lang="zh-CN" altLang="en-US" sz="2000" b="1" dirty="0">
                <a:latin typeface="楷体_GB2312" pitchFamily="49" charset="-122"/>
                <a:ea typeface="楷体_GB2312" pitchFamily="49" charset="-122"/>
              </a:rPr>
              <a:t>党日活动计划表</a:t>
            </a:r>
            <a:r>
              <a:rPr lang="en-US" altLang="zh-CN" sz="2000" b="1">
                <a:latin typeface="楷体_GB2312" pitchFamily="49" charset="-122"/>
                <a:ea typeface="楷体_GB2312" pitchFamily="49" charset="-122"/>
              </a:rPr>
              <a:t>》</a:t>
            </a:r>
            <a:r>
              <a:rPr lang="zh-CN" altLang="en-US" sz="2000" b="1" dirty="0">
                <a:latin typeface="楷体_GB2312" pitchFamily="49" charset="-122"/>
                <a:ea typeface="楷体_GB2312" pitchFamily="49" charset="-122"/>
              </a:rPr>
              <a:t>。</a:t>
            </a:r>
            <a:endParaRPr lang="zh-CN" altLang="en-US" sz="2000" b="1" dirty="0">
              <a:latin typeface="楷体_GB2312" pitchFamily="49" charset="-122"/>
              <a:ea typeface="楷体_GB2312" pitchFamily="49" charset="-122"/>
            </a:endParaRPr>
          </a:p>
          <a:p>
            <a:pPr eaLnBrk="1" hangingPunct="1">
              <a:lnSpc>
                <a:spcPct val="115000"/>
              </a:lnSpc>
              <a:spcBef>
                <a:spcPct val="0"/>
              </a:spcBef>
              <a:buNone/>
            </a:pPr>
            <a:r>
              <a:rPr lang="zh-CN" altLang="en-US" sz="2000" b="1" dirty="0">
                <a:latin typeface="楷体_GB2312" pitchFamily="49" charset="-122"/>
                <a:ea typeface="楷体_GB2312" pitchFamily="49" charset="-122"/>
              </a:rPr>
              <a:t>      </a:t>
            </a:r>
            <a:r>
              <a:rPr lang="en-US" altLang="zh-CN" sz="2000" b="1">
                <a:latin typeface="楷体_GB2312" pitchFamily="49" charset="-122"/>
                <a:ea typeface="楷体_GB2312" pitchFamily="49" charset="-122"/>
              </a:rPr>
              <a:t>2</a:t>
            </a:r>
            <a:r>
              <a:rPr lang="zh-CN" altLang="en-US" sz="2000" b="1" dirty="0">
                <a:latin typeface="楷体_GB2312" pitchFamily="49" charset="-122"/>
                <a:ea typeface="楷体_GB2312" pitchFamily="49" charset="-122"/>
              </a:rPr>
              <a:t>、要增强针对性。安排党日活动要针对党支部的实际，在不同阶段和时机安排相应的活动内容，以充分发挥党日活动的作用。</a:t>
            </a:r>
            <a:endParaRPr lang="zh-CN" altLang="en-US" sz="2000" b="1" dirty="0">
              <a:latin typeface="楷体_GB2312" pitchFamily="49" charset="-122"/>
              <a:ea typeface="楷体_GB2312" pitchFamily="49" charset="-122"/>
            </a:endParaRPr>
          </a:p>
          <a:p>
            <a:pPr eaLnBrk="1" hangingPunct="1">
              <a:lnSpc>
                <a:spcPct val="115000"/>
              </a:lnSpc>
              <a:spcBef>
                <a:spcPct val="0"/>
              </a:spcBef>
              <a:buNone/>
            </a:pPr>
            <a:r>
              <a:rPr lang="zh-CN" altLang="en-US" sz="2000" b="1" dirty="0">
                <a:latin typeface="楷体_GB2312" pitchFamily="49" charset="-122"/>
                <a:ea typeface="楷体_GB2312" pitchFamily="49" charset="-122"/>
              </a:rPr>
              <a:t>      </a:t>
            </a:r>
            <a:r>
              <a:rPr lang="en-US" altLang="zh-CN" sz="2000" b="1">
                <a:latin typeface="楷体_GB2312" pitchFamily="49" charset="-122"/>
                <a:ea typeface="楷体_GB2312" pitchFamily="49" charset="-122"/>
              </a:rPr>
              <a:t>3</a:t>
            </a:r>
            <a:r>
              <a:rPr lang="zh-CN" altLang="en-US" sz="2000" b="1" dirty="0">
                <a:latin typeface="楷体_GB2312" pitchFamily="49" charset="-122"/>
                <a:ea typeface="楷体_GB2312" pitchFamily="49" charset="-122"/>
              </a:rPr>
              <a:t>、形式要活泼多样。党日活动要符合求知、求实、求活的基本要求。</a:t>
            </a:r>
            <a:endParaRPr lang="zh-CN" altLang="en-US" sz="2000" b="1" dirty="0">
              <a:latin typeface="楷体_GB2312" pitchFamily="49" charset="-122"/>
              <a:ea typeface="楷体_GB2312" pitchFamily="49" charset="-122"/>
            </a:endParaRPr>
          </a:p>
          <a:p>
            <a:pPr eaLnBrk="1" hangingPunct="1">
              <a:lnSpc>
                <a:spcPct val="115000"/>
              </a:lnSpc>
              <a:spcBef>
                <a:spcPct val="0"/>
              </a:spcBef>
              <a:buNone/>
            </a:pPr>
            <a:r>
              <a:rPr lang="zh-CN" altLang="en-US" sz="2000" b="1" dirty="0">
                <a:latin typeface="楷体_GB2312" pitchFamily="49" charset="-122"/>
                <a:ea typeface="楷体_GB2312" pitchFamily="49" charset="-122"/>
              </a:rPr>
              <a:t>      </a:t>
            </a:r>
            <a:r>
              <a:rPr lang="en-US" altLang="zh-CN" sz="2000" b="1">
                <a:latin typeface="楷体_GB2312" pitchFamily="49" charset="-122"/>
                <a:ea typeface="楷体_GB2312" pitchFamily="49" charset="-122"/>
              </a:rPr>
              <a:t>4</a:t>
            </a:r>
            <a:r>
              <a:rPr lang="zh-CN" altLang="en-US" sz="2000" b="1" dirty="0">
                <a:latin typeface="楷体_GB2312" pitchFamily="49" charset="-122"/>
                <a:ea typeface="楷体_GB2312" pitchFamily="49" charset="-122"/>
              </a:rPr>
              <a:t>、要保证党日活动</a:t>
            </a:r>
            <a:r>
              <a:rPr lang="zh-CN" altLang="en-US" sz="2000" b="1" dirty="0">
                <a:ea typeface="楷体_GB2312" pitchFamily="49" charset="-122"/>
              </a:rPr>
              <a:t>落实到位。</a:t>
            </a:r>
            <a:r>
              <a:rPr lang="zh-CN" altLang="en-US" sz="2000" b="1" dirty="0">
                <a:latin typeface="楷体_GB2312" pitchFamily="49" charset="-122"/>
                <a:ea typeface="楷体_GB2312" pitchFamily="49" charset="-122"/>
              </a:rPr>
              <a:t>党支部要加强组织领导，切实按计划抓好时间、内容、人员的落实。人员难于集中的单位党日活动可与落实会议制度、党课制度、党员汇报制度等内容结合起来。</a:t>
            </a:r>
            <a:endParaRPr lang="zh-CN" altLang="en-US" sz="2000" b="1" dirty="0">
              <a:latin typeface="楷体_GB2312" pitchFamily="49" charset="-122"/>
              <a:ea typeface="楷体_GB2312" pitchFamily="49" charset="-122"/>
            </a:endParaRPr>
          </a:p>
        </p:txBody>
      </p:sp>
      <p:sp>
        <p:nvSpPr>
          <p:cNvPr id="61443" name="Rectangle 3"/>
          <p:cNvSpPr>
            <a:spLocks noGrp="1"/>
          </p:cNvSpPr>
          <p:nvPr>
            <p:ph type="title"/>
          </p:nvPr>
        </p:nvSpPr>
        <p:spPr>
          <a:xfrm>
            <a:off x="468313" y="1196975"/>
            <a:ext cx="8229600" cy="687388"/>
          </a:xfrm>
        </p:spPr>
        <p:txBody>
          <a:bodyPr vert="horz" wrap="square" lIns="91440" tIns="45720" rIns="91440" bIns="45720" anchor="ctr"/>
          <a:p>
            <a:pPr eaLnBrk="1" hangingPunct="1"/>
            <a:r>
              <a:rPr lang="zh-CN" altLang="en-US" sz="3200" b="1" dirty="0">
                <a:solidFill>
                  <a:srgbClr val="FF0000"/>
                </a:solidFill>
                <a:ea typeface="华文中宋" panose="02010600040101010101" charset="-122"/>
              </a:rPr>
              <a:t>开展党日活动应注意的问题</a:t>
            </a:r>
            <a:endParaRPr lang="zh-CN" altLang="en-US" sz="3200" b="1" dirty="0">
              <a:solidFill>
                <a:srgbClr val="FF0000"/>
              </a:solidFill>
              <a:ea typeface="华文中宋" panose="02010600040101010101" charset="-122"/>
            </a:endParaRPr>
          </a:p>
        </p:txBody>
      </p:sp>
      <p:pic>
        <p:nvPicPr>
          <p:cNvPr id="61444" name="12.wav">
            <a:hlinkClick r:id="" action="ppaction://media"/>
          </p:cNvPr>
          <p:cNvPicPr>
            <a:picLocks noRot="1" noChangeAspect="1"/>
          </p:cNvPicPr>
          <p:nvPr>
            <a:audioFile r:link="rId1"/>
            <p:extLst>
              <p:ext uri="{DAA4B4D4-6D71-4841-9C94-3DE7FCFB9230}">
                <p14:media xmlns:p14="http://schemas.microsoft.com/office/powerpoint/2010/main" r:link="rId2"/>
              </p:ext>
            </p:extLst>
          </p:nvPr>
        </p:nvPicPr>
        <p:blipFill>
          <a:blip r:embed="rId3"/>
          <a:stretch>
            <a:fillRect/>
          </a:stretch>
        </p:blipFill>
        <p:spPr>
          <a:xfrm>
            <a:off x="8839200" y="6324600"/>
            <a:ext cx="304800" cy="304800"/>
          </a:xfrm>
          <a:prstGeom prst="rect">
            <a:avLst/>
          </a:prstGeom>
          <a:noFill/>
          <a:ln w="9525">
            <a:noFill/>
          </a:ln>
        </p:spPr>
      </p:pic>
      <p:grpSp>
        <p:nvGrpSpPr>
          <p:cNvPr id="18437" name="Group 5"/>
          <p:cNvGrpSpPr/>
          <p:nvPr/>
        </p:nvGrpSpPr>
        <p:grpSpPr>
          <a:xfrm>
            <a:off x="228600" y="6477000"/>
            <a:ext cx="838200" cy="152400"/>
            <a:chOff x="144" y="4080"/>
            <a:chExt cx="528" cy="96"/>
          </a:xfrm>
        </p:grpSpPr>
        <p:sp>
          <p:nvSpPr>
            <p:cNvPr id="18438" name="AutoShape 6">
              <a:hlinkClick r:id="" action="ppaction://noaction"/>
            </p:cNvPr>
            <p:cNvSpPr/>
            <p:nvPr/>
          </p:nvSpPr>
          <p:spPr>
            <a:xfrm>
              <a:off x="336" y="4080"/>
              <a:ext cx="144" cy="96"/>
            </a:xfrm>
            <a:prstGeom prst="actionButtonDocument">
              <a:avLst/>
            </a:prstGeom>
            <a:solidFill>
              <a:schemeClr val="accent1"/>
            </a:solidFill>
            <a:ln w="12700">
              <a:noFill/>
            </a:ln>
          </p:spPr>
          <p:txBody>
            <a:bodyPr wrap="none" anchor="ctr"/>
            <a:p>
              <a:endParaRPr lang="zh-CN" altLang="en-US" dirty="0">
                <a:latin typeface="Arial" panose="020B0604020202020204" pitchFamily="34" charset="0"/>
              </a:endParaRPr>
            </a:p>
          </p:txBody>
        </p:sp>
        <p:sp>
          <p:nvSpPr>
            <p:cNvPr id="18439" name="AutoShape 7">
              <a:hlinkClick r:id="" action="ppaction://hlinkshowjump?jump=previousslide"/>
            </p:cNvPr>
            <p:cNvSpPr/>
            <p:nvPr/>
          </p:nvSpPr>
          <p:spPr>
            <a:xfrm>
              <a:off x="144" y="4080"/>
              <a:ext cx="144" cy="96"/>
            </a:xfrm>
            <a:prstGeom prst="actionButtonBeginning">
              <a:avLst/>
            </a:prstGeom>
            <a:solidFill>
              <a:schemeClr val="accent1"/>
            </a:solidFill>
            <a:ln w="12700">
              <a:noFill/>
            </a:ln>
          </p:spPr>
          <p:txBody>
            <a:bodyPr wrap="none" anchor="ctr"/>
            <a:p>
              <a:endParaRPr lang="zh-CN" altLang="en-US" dirty="0">
                <a:latin typeface="Arial" panose="020B0604020202020204" pitchFamily="34" charset="0"/>
              </a:endParaRPr>
            </a:p>
          </p:txBody>
        </p:sp>
        <p:sp>
          <p:nvSpPr>
            <p:cNvPr id="18440" name="AutoShape 8">
              <a:hlinkClick r:id="" action="ppaction://hlinkshowjump?jump=nextslide"/>
            </p:cNvPr>
            <p:cNvSpPr/>
            <p:nvPr/>
          </p:nvSpPr>
          <p:spPr>
            <a:xfrm>
              <a:off x="528" y="4080"/>
              <a:ext cx="144" cy="96"/>
            </a:xfrm>
            <a:prstGeom prst="actionButtonEnd">
              <a:avLst/>
            </a:prstGeom>
            <a:solidFill>
              <a:schemeClr val="accent1"/>
            </a:solidFill>
            <a:ln w="12700">
              <a:noFill/>
            </a:ln>
          </p:spPr>
          <p:txBody>
            <a:bodyPr wrap="none" anchor="ctr"/>
            <a:p>
              <a:endParaRPr lang="zh-CN" altLang="en-US" dirty="0">
                <a:latin typeface="Arial" panose="020B0604020202020204" pitchFamily="34" charset="0"/>
              </a:endParaRPr>
            </a:p>
          </p:txBody>
        </p:sp>
      </p:gr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71167" fill="hold"/>
                                        <p:tgtEl>
                                          <p:spTgt spid="61444"/>
                                        </p:tgtEl>
                                      </p:cBhvr>
                                    </p:cmd>
                                  </p:childTnLst>
                                </p:cTn>
                              </p:par>
                              <p:par>
                                <p:cTn id="7" presetID="10" presetClass="entr" presetSubtype="0" fill="hold" grpId="0" nodeType="withEffect">
                                  <p:stCondLst>
                                    <p:cond delay="0"/>
                                  </p:stCondLst>
                                  <p:childTnLst>
                                    <p:set>
                                      <p:cBhvr>
                                        <p:cTn id="8" dur="1" fill="hold">
                                          <p:stCondLst>
                                            <p:cond delay="0"/>
                                          </p:stCondLst>
                                        </p:cTn>
                                        <p:tgtEl>
                                          <p:spTgt spid="61443"/>
                                        </p:tgtEl>
                                        <p:attrNameLst>
                                          <p:attrName>style.visibility</p:attrName>
                                        </p:attrNameLst>
                                      </p:cBhvr>
                                      <p:to>
                                        <p:strVal val="visible"/>
                                      </p:to>
                                    </p:set>
                                    <p:animEffect transition="in" filter="fade">
                                      <p:cBhvr>
                                        <p:cTn id="9" dur="3000"/>
                                        <p:tgtEl>
                                          <p:spTgt spid="61443"/>
                                        </p:tgtEl>
                                      </p:cBhvr>
                                    </p:animEffect>
                                  </p:childTnLst>
                                </p:cTn>
                              </p:par>
                              <p:par>
                                <p:cTn id="10" presetID="27" presetClass="entr" presetSubtype="0" fill="hold" nodeType="withEffect">
                                  <p:stCondLst>
                                    <p:cond delay="4000"/>
                                  </p:stCondLst>
                                  <p:iterate type="lt">
                                    <p:tmPct val="45000"/>
                                  </p:iterate>
                                  <p:childTnLst>
                                    <p:set>
                                      <p:cBhvr>
                                        <p:cTn id="11" dur="1" fill="hold">
                                          <p:stCondLst>
                                            <p:cond delay="0"/>
                                          </p:stCondLst>
                                        </p:cTn>
                                        <p:tgtEl>
                                          <p:spTgt spid="61442">
                                            <p:txEl>
                                              <p:charRg st="0" end="89"/>
                                            </p:txEl>
                                          </p:spTgt>
                                        </p:tgtEl>
                                        <p:attrNameLst>
                                          <p:attrName>style.visibility</p:attrName>
                                        </p:attrNameLst>
                                      </p:cBhvr>
                                      <p:to>
                                        <p:strVal val="visible"/>
                                      </p:to>
                                    </p:set>
                                    <p:anim calcmode="discrete" valueType="clr">
                                      <p:cBhvr override="childStyle">
                                        <p:cTn id="12" dur="500"/>
                                        <p:tgtEl>
                                          <p:spTgt spid="61442">
                                            <p:txEl>
                                              <p:charRg st="0" end="89"/>
                                            </p:txEl>
                                          </p:spTgt>
                                        </p:tgtEl>
                                        <p:attrNameLst>
                                          <p:attrName>style.color</p:attrName>
                                        </p:attrNameLst>
                                      </p:cBhvr>
                                      <p:tavLst>
                                        <p:tav tm="0">
                                          <p:val>
                                            <p:clrVal>
                                              <a:schemeClr val="tx2"/>
                                            </p:clrVal>
                                          </p:val>
                                        </p:tav>
                                        <p:tav tm="50000">
                                          <p:val>
                                            <p:clrVal>
                                              <a:schemeClr val="tx2"/>
                                            </p:clrVal>
                                          </p:val>
                                        </p:tav>
                                      </p:tavLst>
                                    </p:anim>
                                    <p:anim calcmode="discrete" valueType="clr">
                                      <p:cBhvr>
                                        <p:cTn id="13" dur="500"/>
                                        <p:tgtEl>
                                          <p:spTgt spid="61442">
                                            <p:txEl>
                                              <p:charRg st="0" end="89"/>
                                            </p:txEl>
                                          </p:spTgt>
                                        </p:tgtEl>
                                        <p:attrNameLst>
                                          <p:attrName>fillcolor</p:attrName>
                                        </p:attrNameLst>
                                      </p:cBhvr>
                                      <p:tavLst>
                                        <p:tav tm="0">
                                          <p:val>
                                            <p:clrVal>
                                              <a:schemeClr val="accent2"/>
                                            </p:clrVal>
                                          </p:val>
                                        </p:tav>
                                        <p:tav tm="50000">
                                          <p:val>
                                            <p:clrVal>
                                              <a:schemeClr val="hlink"/>
                                            </p:clrVal>
                                          </p:val>
                                        </p:tav>
                                      </p:tavLst>
                                    </p:anim>
                                    <p:set>
                                      <p:cBhvr>
                                        <p:cTn id="14" dur="500"/>
                                        <p:tgtEl>
                                          <p:spTgt spid="61442">
                                            <p:txEl>
                                              <p:charRg st="0" end="89"/>
                                            </p:txEl>
                                          </p:spTgt>
                                        </p:tgtEl>
                                        <p:attrNameLst>
                                          <p:attrName>fill.type</p:attrName>
                                        </p:attrNameLst>
                                      </p:cBhvr>
                                      <p:to>
                                        <p:strVal val="solid"/>
                                      </p:to>
                                    </p:set>
                                  </p:childTnLst>
                                </p:cTn>
                              </p:par>
                              <p:par>
                                <p:cTn id="15" presetID="27" presetClass="entr" presetSubtype="0" fill="hold" nodeType="withEffect">
                                  <p:stCondLst>
                                    <p:cond delay="24000"/>
                                  </p:stCondLst>
                                  <p:iterate type="lt">
                                    <p:tmPct val="45000"/>
                                  </p:iterate>
                                  <p:childTnLst>
                                    <p:set>
                                      <p:cBhvr>
                                        <p:cTn id="16" dur="1" fill="hold">
                                          <p:stCondLst>
                                            <p:cond delay="0"/>
                                          </p:stCondLst>
                                        </p:cTn>
                                        <p:tgtEl>
                                          <p:spTgt spid="61442">
                                            <p:txEl>
                                              <p:charRg st="89" end="152"/>
                                            </p:txEl>
                                          </p:spTgt>
                                        </p:tgtEl>
                                        <p:attrNameLst>
                                          <p:attrName>style.visibility</p:attrName>
                                        </p:attrNameLst>
                                      </p:cBhvr>
                                      <p:to>
                                        <p:strVal val="visible"/>
                                      </p:to>
                                    </p:set>
                                    <p:anim calcmode="discrete" valueType="clr">
                                      <p:cBhvr override="childStyle">
                                        <p:cTn id="17" dur="500"/>
                                        <p:tgtEl>
                                          <p:spTgt spid="61442">
                                            <p:txEl>
                                              <p:charRg st="89" end="152"/>
                                            </p:txEl>
                                          </p:spTgt>
                                        </p:tgtEl>
                                        <p:attrNameLst>
                                          <p:attrName>style.color</p:attrName>
                                        </p:attrNameLst>
                                      </p:cBhvr>
                                      <p:tavLst>
                                        <p:tav tm="0">
                                          <p:val>
                                            <p:clrVal>
                                              <a:schemeClr val="tx2"/>
                                            </p:clrVal>
                                          </p:val>
                                        </p:tav>
                                        <p:tav tm="50000">
                                          <p:val>
                                            <p:clrVal>
                                              <a:schemeClr val="tx2"/>
                                            </p:clrVal>
                                          </p:val>
                                        </p:tav>
                                      </p:tavLst>
                                    </p:anim>
                                    <p:anim calcmode="discrete" valueType="clr">
                                      <p:cBhvr>
                                        <p:cTn id="18" dur="500"/>
                                        <p:tgtEl>
                                          <p:spTgt spid="61442">
                                            <p:txEl>
                                              <p:charRg st="89" end="152"/>
                                            </p:txEl>
                                          </p:spTgt>
                                        </p:tgtEl>
                                        <p:attrNameLst>
                                          <p:attrName>fillcolor</p:attrName>
                                        </p:attrNameLst>
                                      </p:cBhvr>
                                      <p:tavLst>
                                        <p:tav tm="0">
                                          <p:val>
                                            <p:clrVal>
                                              <a:schemeClr val="accent2"/>
                                            </p:clrVal>
                                          </p:val>
                                        </p:tav>
                                        <p:tav tm="50000">
                                          <p:val>
                                            <p:clrVal>
                                              <a:schemeClr val="hlink"/>
                                            </p:clrVal>
                                          </p:val>
                                        </p:tav>
                                      </p:tavLst>
                                    </p:anim>
                                    <p:set>
                                      <p:cBhvr>
                                        <p:cTn id="19" dur="500"/>
                                        <p:tgtEl>
                                          <p:spTgt spid="61442">
                                            <p:txEl>
                                              <p:charRg st="89" end="152"/>
                                            </p:txEl>
                                          </p:spTgt>
                                        </p:tgtEl>
                                        <p:attrNameLst>
                                          <p:attrName>fill.type</p:attrName>
                                        </p:attrNameLst>
                                      </p:cBhvr>
                                      <p:to>
                                        <p:strVal val="solid"/>
                                      </p:to>
                                    </p:set>
                                  </p:childTnLst>
                                </p:cTn>
                              </p:par>
                              <p:par>
                                <p:cTn id="20" presetID="27" presetClass="entr" presetSubtype="0" fill="hold" nodeType="withEffect">
                                  <p:stCondLst>
                                    <p:cond delay="38000"/>
                                  </p:stCondLst>
                                  <p:iterate type="lt">
                                    <p:tmPct val="45000"/>
                                  </p:iterate>
                                  <p:childTnLst>
                                    <p:set>
                                      <p:cBhvr>
                                        <p:cTn id="21" dur="1" fill="hold">
                                          <p:stCondLst>
                                            <p:cond delay="0"/>
                                          </p:stCondLst>
                                        </p:cTn>
                                        <p:tgtEl>
                                          <p:spTgt spid="61442">
                                            <p:txEl>
                                              <p:charRg st="152" end="192"/>
                                            </p:txEl>
                                          </p:spTgt>
                                        </p:tgtEl>
                                        <p:attrNameLst>
                                          <p:attrName>style.visibility</p:attrName>
                                        </p:attrNameLst>
                                      </p:cBhvr>
                                      <p:to>
                                        <p:strVal val="visible"/>
                                      </p:to>
                                    </p:set>
                                    <p:anim calcmode="discrete" valueType="clr">
                                      <p:cBhvr override="childStyle">
                                        <p:cTn id="22" dur="500"/>
                                        <p:tgtEl>
                                          <p:spTgt spid="61442">
                                            <p:txEl>
                                              <p:charRg st="152" end="192"/>
                                            </p:txEl>
                                          </p:spTgt>
                                        </p:tgtEl>
                                        <p:attrNameLst>
                                          <p:attrName>style.color</p:attrName>
                                        </p:attrNameLst>
                                      </p:cBhvr>
                                      <p:tavLst>
                                        <p:tav tm="0">
                                          <p:val>
                                            <p:clrVal>
                                              <a:schemeClr val="tx2"/>
                                            </p:clrVal>
                                          </p:val>
                                        </p:tav>
                                        <p:tav tm="50000">
                                          <p:val>
                                            <p:clrVal>
                                              <a:schemeClr val="tx2"/>
                                            </p:clrVal>
                                          </p:val>
                                        </p:tav>
                                      </p:tavLst>
                                    </p:anim>
                                    <p:anim calcmode="discrete" valueType="clr">
                                      <p:cBhvr>
                                        <p:cTn id="23" dur="500"/>
                                        <p:tgtEl>
                                          <p:spTgt spid="61442">
                                            <p:txEl>
                                              <p:charRg st="152" end="192"/>
                                            </p:txEl>
                                          </p:spTgt>
                                        </p:tgtEl>
                                        <p:attrNameLst>
                                          <p:attrName>fillcolor</p:attrName>
                                        </p:attrNameLst>
                                      </p:cBhvr>
                                      <p:tavLst>
                                        <p:tav tm="0">
                                          <p:val>
                                            <p:clrVal>
                                              <a:schemeClr val="accent2"/>
                                            </p:clrVal>
                                          </p:val>
                                        </p:tav>
                                        <p:tav tm="50000">
                                          <p:val>
                                            <p:clrVal>
                                              <a:schemeClr val="hlink"/>
                                            </p:clrVal>
                                          </p:val>
                                        </p:tav>
                                      </p:tavLst>
                                    </p:anim>
                                    <p:set>
                                      <p:cBhvr>
                                        <p:cTn id="24" dur="500"/>
                                        <p:tgtEl>
                                          <p:spTgt spid="61442">
                                            <p:txEl>
                                              <p:charRg st="152" end="192"/>
                                            </p:txEl>
                                          </p:spTgt>
                                        </p:tgtEl>
                                        <p:attrNameLst>
                                          <p:attrName>fill.type</p:attrName>
                                        </p:attrNameLst>
                                      </p:cBhvr>
                                      <p:to>
                                        <p:strVal val="solid"/>
                                      </p:to>
                                    </p:set>
                                  </p:childTnLst>
                                </p:cTn>
                              </p:par>
                              <p:par>
                                <p:cTn id="25" presetID="27" presetClass="entr" presetSubtype="0" fill="hold" nodeType="withEffect">
                                  <p:stCondLst>
                                    <p:cond delay="47000"/>
                                  </p:stCondLst>
                                  <p:iterate type="lt">
                                    <p:tmPct val="45000"/>
                                  </p:iterate>
                                  <p:childTnLst>
                                    <p:set>
                                      <p:cBhvr>
                                        <p:cTn id="26" dur="1" fill="hold">
                                          <p:stCondLst>
                                            <p:cond delay="0"/>
                                          </p:stCondLst>
                                        </p:cTn>
                                        <p:tgtEl>
                                          <p:spTgt spid="61442">
                                            <p:txEl>
                                              <p:charRg st="192" end="284"/>
                                            </p:txEl>
                                          </p:spTgt>
                                        </p:tgtEl>
                                        <p:attrNameLst>
                                          <p:attrName>style.visibility</p:attrName>
                                        </p:attrNameLst>
                                      </p:cBhvr>
                                      <p:to>
                                        <p:strVal val="visible"/>
                                      </p:to>
                                    </p:set>
                                    <p:anim calcmode="discrete" valueType="clr">
                                      <p:cBhvr override="childStyle">
                                        <p:cTn id="27" dur="500"/>
                                        <p:tgtEl>
                                          <p:spTgt spid="61442">
                                            <p:txEl>
                                              <p:charRg st="192" end="284"/>
                                            </p:txEl>
                                          </p:spTgt>
                                        </p:tgtEl>
                                        <p:attrNameLst>
                                          <p:attrName>style.color</p:attrName>
                                        </p:attrNameLst>
                                      </p:cBhvr>
                                      <p:tavLst>
                                        <p:tav tm="0">
                                          <p:val>
                                            <p:clrVal>
                                              <a:schemeClr val="tx2"/>
                                            </p:clrVal>
                                          </p:val>
                                        </p:tav>
                                        <p:tav tm="50000">
                                          <p:val>
                                            <p:clrVal>
                                              <a:schemeClr val="tx2"/>
                                            </p:clrVal>
                                          </p:val>
                                        </p:tav>
                                      </p:tavLst>
                                    </p:anim>
                                    <p:anim calcmode="discrete" valueType="clr">
                                      <p:cBhvr>
                                        <p:cTn id="28" dur="500"/>
                                        <p:tgtEl>
                                          <p:spTgt spid="61442">
                                            <p:txEl>
                                              <p:charRg st="192" end="284"/>
                                            </p:txEl>
                                          </p:spTgt>
                                        </p:tgtEl>
                                        <p:attrNameLst>
                                          <p:attrName>fillcolor</p:attrName>
                                        </p:attrNameLst>
                                      </p:cBhvr>
                                      <p:tavLst>
                                        <p:tav tm="0">
                                          <p:val>
                                            <p:clrVal>
                                              <a:schemeClr val="accent2"/>
                                            </p:clrVal>
                                          </p:val>
                                        </p:tav>
                                        <p:tav tm="50000">
                                          <p:val>
                                            <p:clrVal>
                                              <a:schemeClr val="hlink"/>
                                            </p:clrVal>
                                          </p:val>
                                        </p:tav>
                                      </p:tavLst>
                                    </p:anim>
                                    <p:set>
                                      <p:cBhvr>
                                        <p:cTn id="29" dur="500"/>
                                        <p:tgtEl>
                                          <p:spTgt spid="61442">
                                            <p:txEl>
                                              <p:charRg st="192" end="284"/>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30" fill="hold" display="0">
                  <p:stCondLst>
                    <p:cond delay="indefinite"/>
                  </p:stCondLst>
                  <p:endCondLst>
                    <p:cond evt="onNext" delay="0">
                      <p:tgtEl>
                        <p:sldTgt/>
                      </p:tgtEl>
                    </p:cond>
                    <p:cond evt="onPrev" delay="0">
                      <p:tgtEl>
                        <p:sldTgt/>
                      </p:tgtEl>
                    </p:cond>
                    <p:cond evt="onStopAudio" delay="0">
                      <p:tgtEl>
                        <p:sldTgt/>
                      </p:tgtEl>
                    </p:cond>
                  </p:endCondLst>
                </p:cTn>
                <p:tgtEl>
                  <p:spTgt spid="61444"/>
                </p:tgtEl>
              </p:cMediaNode>
            </p:audio>
          </p:childTnLst>
        </p:cTn>
      </p:par>
    </p:tnLst>
    <p:bldLst>
      <p:bldP spid="61443"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81922" name="Rectangle 2"/>
          <p:cNvSpPr>
            <a:spLocks noGrp="1"/>
          </p:cNvSpPr>
          <p:nvPr>
            <p:ph type="title"/>
          </p:nvPr>
        </p:nvSpPr>
        <p:spPr>
          <a:xfrm>
            <a:off x="0" y="1125538"/>
            <a:ext cx="5580063" cy="685800"/>
          </a:xfrm>
        </p:spPr>
        <p:txBody>
          <a:bodyPr vert="horz" wrap="square" lIns="91440" tIns="45720" rIns="91440" bIns="45720" anchor="ctr"/>
          <a:p>
            <a:pPr eaLnBrk="1" hangingPunct="1"/>
            <a:r>
              <a:rPr lang="en-US" altLang="zh-CN" sz="3400" b="1">
                <a:solidFill>
                  <a:srgbClr val="FF0000"/>
                </a:solidFill>
                <a:ea typeface="华文中宋" panose="02010600040101010101" charset="-122"/>
              </a:rPr>
              <a:t>  4.  </a:t>
            </a:r>
            <a:r>
              <a:rPr lang="zh-CN" altLang="en-US" sz="3400" b="1" dirty="0">
                <a:solidFill>
                  <a:srgbClr val="FF0000"/>
                </a:solidFill>
                <a:ea typeface="华文中宋" panose="02010600040101010101" charset="-122"/>
              </a:rPr>
              <a:t>报告工作制度</a:t>
            </a:r>
            <a:endParaRPr lang="zh-CN" altLang="en-US" sz="3400" b="1" dirty="0">
              <a:solidFill>
                <a:srgbClr val="FF0000"/>
              </a:solidFill>
              <a:ea typeface="华文中宋" panose="02010600040101010101" charset="-122"/>
            </a:endParaRPr>
          </a:p>
        </p:txBody>
      </p:sp>
      <p:sp>
        <p:nvSpPr>
          <p:cNvPr id="81923" name="Rectangle 3"/>
          <p:cNvSpPr>
            <a:spLocks noGrp="1"/>
          </p:cNvSpPr>
          <p:nvPr>
            <p:ph idx="1"/>
          </p:nvPr>
        </p:nvSpPr>
        <p:spPr>
          <a:xfrm>
            <a:off x="323850" y="2349500"/>
            <a:ext cx="8424863" cy="3527425"/>
          </a:xfrm>
        </p:spPr>
        <p:txBody>
          <a:bodyPr vert="horz" wrap="square" lIns="91440" tIns="45720" rIns="91440" bIns="45720" anchor="t"/>
          <a:p>
            <a:pPr eaLnBrk="1" hangingPunct="1">
              <a:lnSpc>
                <a:spcPct val="150000"/>
              </a:lnSpc>
              <a:spcBef>
                <a:spcPct val="0"/>
              </a:spcBef>
              <a:buNone/>
            </a:pPr>
            <a:r>
              <a:rPr lang="en-US" altLang="zh-CN" sz="2000">
                <a:latin typeface="楷体_GB2312" pitchFamily="49" charset="-122"/>
                <a:ea typeface="楷体_GB2312" pitchFamily="49" charset="-122"/>
              </a:rPr>
              <a:t>        </a:t>
            </a:r>
            <a:r>
              <a:rPr lang="zh-CN" altLang="en-US" sz="2400" dirty="0">
                <a:latin typeface="楷体_GB2312" pitchFamily="49" charset="-122"/>
                <a:ea typeface="楷体_GB2312" pitchFamily="49" charset="-122"/>
              </a:rPr>
              <a:t>报告工作制度是指党支部委员会定期向支部党员大会报告工作的制度。党支部委员会每年或者按工作阶段向支部党员大会报告一次</a:t>
            </a:r>
            <a:r>
              <a:rPr lang="en-US" altLang="zh-CN" sz="2400">
                <a:latin typeface="楷体_GB2312" pitchFamily="49" charset="-122"/>
                <a:ea typeface="楷体_GB2312" pitchFamily="49" charset="-122"/>
              </a:rPr>
              <a:t>.</a:t>
            </a:r>
            <a:endParaRPr lang="en-US" altLang="zh-CN" sz="2400">
              <a:latin typeface="楷体_GB2312" pitchFamily="49" charset="-122"/>
              <a:ea typeface="楷体_GB2312" pitchFamily="49" charset="-122"/>
            </a:endParaRPr>
          </a:p>
          <a:p>
            <a:pPr eaLnBrk="1" hangingPunct="1">
              <a:lnSpc>
                <a:spcPct val="150000"/>
              </a:lnSpc>
              <a:spcBef>
                <a:spcPct val="0"/>
              </a:spcBef>
              <a:buNone/>
            </a:pPr>
            <a:r>
              <a:rPr lang="en-US" altLang="zh-CN" sz="2400">
                <a:latin typeface="楷体_GB2312" pitchFamily="49" charset="-122"/>
                <a:ea typeface="楷体_GB2312" pitchFamily="49" charset="-122"/>
              </a:rPr>
              <a:t>       </a:t>
            </a:r>
            <a:r>
              <a:rPr lang="zh-CN" altLang="en-US" sz="2400" dirty="0">
                <a:latin typeface="楷体_GB2312" pitchFamily="49" charset="-122"/>
                <a:ea typeface="楷体_GB2312" pitchFamily="49" charset="-122"/>
              </a:rPr>
              <a:t>通常由书记或者副书记代表支部委员会，向支部党员大会报告履行职责、自身建设和其他重要事项，也可与阶段工作或者工作总结相结合。</a:t>
            </a:r>
            <a:endParaRPr lang="zh-CN" altLang="en-US" sz="2400" dirty="0">
              <a:latin typeface="楷体_GB2312" pitchFamily="49" charset="-122"/>
              <a:ea typeface="楷体_GB2312" pitchFamily="49" charset="-122"/>
            </a:endParaRPr>
          </a:p>
        </p:txBody>
      </p:sp>
      <p:pic>
        <p:nvPicPr>
          <p:cNvPr id="81926" name="16.wav">
            <a:hlinkClick r:id="" action="ppaction://media"/>
          </p:cNvPr>
          <p:cNvPicPr>
            <a:picLocks noRot="1" noChangeAspect="1"/>
          </p:cNvPicPr>
          <p:nvPr>
            <a:audioFile r:link="rId1"/>
            <p:extLst>
              <p:ext uri="{DAA4B4D4-6D71-4841-9C94-3DE7FCFB9230}">
                <p14:media xmlns:p14="http://schemas.microsoft.com/office/powerpoint/2010/main" r:link="rId2"/>
              </p:ext>
            </p:extLst>
          </p:nvPr>
        </p:nvPicPr>
        <p:blipFill>
          <a:blip r:embed="rId3"/>
          <a:stretch>
            <a:fillRect/>
          </a:stretch>
        </p:blipFill>
        <p:spPr>
          <a:xfrm>
            <a:off x="8839200" y="6324600"/>
            <a:ext cx="304800" cy="304800"/>
          </a:xfrm>
          <a:prstGeom prst="rect">
            <a:avLst/>
          </a:prstGeom>
          <a:noFill/>
          <a:ln w="9525">
            <a:noFill/>
          </a:ln>
        </p:spPr>
      </p:pic>
      <p:grpSp>
        <p:nvGrpSpPr>
          <p:cNvPr id="28679" name="Group 8"/>
          <p:cNvGrpSpPr/>
          <p:nvPr/>
        </p:nvGrpSpPr>
        <p:grpSpPr>
          <a:xfrm>
            <a:off x="228600" y="6477000"/>
            <a:ext cx="838200" cy="152400"/>
            <a:chOff x="144" y="4080"/>
            <a:chExt cx="528" cy="96"/>
          </a:xfrm>
        </p:grpSpPr>
        <p:sp>
          <p:nvSpPr>
            <p:cNvPr id="28681" name="AutoShape 9">
              <a:hlinkClick r:id="" action="ppaction://noaction"/>
            </p:cNvPr>
            <p:cNvSpPr/>
            <p:nvPr/>
          </p:nvSpPr>
          <p:spPr>
            <a:xfrm>
              <a:off x="336" y="4080"/>
              <a:ext cx="144" cy="96"/>
            </a:xfrm>
            <a:prstGeom prst="actionButtonDocument">
              <a:avLst/>
            </a:prstGeom>
            <a:solidFill>
              <a:schemeClr val="accent1"/>
            </a:solidFill>
            <a:ln w="12700">
              <a:noFill/>
            </a:ln>
          </p:spPr>
          <p:txBody>
            <a:bodyPr wrap="none" anchor="ctr"/>
            <a:p>
              <a:endParaRPr lang="zh-CN" altLang="en-US" dirty="0">
                <a:latin typeface="Arial" panose="020B0604020202020204" pitchFamily="34" charset="0"/>
              </a:endParaRPr>
            </a:p>
          </p:txBody>
        </p:sp>
        <p:sp>
          <p:nvSpPr>
            <p:cNvPr id="28682" name="AutoShape 10">
              <a:hlinkClick r:id="" action="ppaction://hlinkshowjump?jump=previousslide"/>
            </p:cNvPr>
            <p:cNvSpPr/>
            <p:nvPr/>
          </p:nvSpPr>
          <p:spPr>
            <a:xfrm>
              <a:off x="144" y="4080"/>
              <a:ext cx="144" cy="96"/>
            </a:xfrm>
            <a:prstGeom prst="actionButtonBeginning">
              <a:avLst/>
            </a:prstGeom>
            <a:solidFill>
              <a:schemeClr val="accent1"/>
            </a:solidFill>
            <a:ln w="12700">
              <a:noFill/>
            </a:ln>
          </p:spPr>
          <p:txBody>
            <a:bodyPr wrap="none" anchor="ctr"/>
            <a:p>
              <a:endParaRPr lang="zh-CN" altLang="en-US" dirty="0">
                <a:latin typeface="Arial" panose="020B0604020202020204" pitchFamily="34" charset="0"/>
              </a:endParaRPr>
            </a:p>
          </p:txBody>
        </p:sp>
        <p:sp>
          <p:nvSpPr>
            <p:cNvPr id="28683" name="AutoShape 11">
              <a:hlinkClick r:id="" action="ppaction://hlinkshowjump?jump=nextslide"/>
            </p:cNvPr>
            <p:cNvSpPr/>
            <p:nvPr/>
          </p:nvSpPr>
          <p:spPr>
            <a:xfrm>
              <a:off x="528" y="4080"/>
              <a:ext cx="144" cy="96"/>
            </a:xfrm>
            <a:prstGeom prst="actionButtonEnd">
              <a:avLst/>
            </a:prstGeom>
            <a:solidFill>
              <a:schemeClr val="accent1"/>
            </a:solidFill>
            <a:ln w="12700">
              <a:noFill/>
            </a:ln>
          </p:spPr>
          <p:txBody>
            <a:bodyPr wrap="none" anchor="ctr"/>
            <a:p>
              <a:endParaRPr lang="zh-CN" altLang="en-US" dirty="0">
                <a:latin typeface="Arial" panose="020B0604020202020204" pitchFamily="34" charset="0"/>
              </a:endParaRPr>
            </a:p>
          </p:txBody>
        </p:sp>
      </p:gr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1000"/>
                                  </p:stCondLst>
                                  <p:childTnLst>
                                    <p:cmd type="call" cmd="playFrom(0.0)">
                                      <p:cBhvr>
                                        <p:cTn id="6" dur="9417" fill="hold"/>
                                        <p:tgtEl>
                                          <p:spTgt spid="81926"/>
                                        </p:tgtEl>
                                      </p:cBhvr>
                                    </p:cmd>
                                  </p:childTnLst>
                                </p:cTn>
                              </p:par>
                              <p:par>
                                <p:cTn id="7" presetID="2" presetClass="entr" presetSubtype="8" fill="hold" grpId="0" nodeType="withEffect">
                                  <p:stCondLst>
                                    <p:cond delay="0"/>
                                  </p:stCondLst>
                                  <p:childTnLst>
                                    <p:set>
                                      <p:cBhvr>
                                        <p:cTn id="8" dur="1" fill="hold">
                                          <p:stCondLst>
                                            <p:cond delay="0"/>
                                          </p:stCondLst>
                                        </p:cTn>
                                        <p:tgtEl>
                                          <p:spTgt spid="81922"/>
                                        </p:tgtEl>
                                        <p:attrNameLst>
                                          <p:attrName>style.visibility</p:attrName>
                                        </p:attrNameLst>
                                      </p:cBhvr>
                                      <p:to>
                                        <p:strVal val="visible"/>
                                      </p:to>
                                    </p:set>
                                    <p:anim calcmode="lin" valueType="num">
                                      <p:cBhvr additive="base">
                                        <p:cTn id="9" dur="500" fill="hold"/>
                                        <p:tgtEl>
                                          <p:spTgt spid="81922"/>
                                        </p:tgtEl>
                                        <p:attrNameLst>
                                          <p:attrName>ppt_x</p:attrName>
                                        </p:attrNameLst>
                                      </p:cBhvr>
                                      <p:tavLst>
                                        <p:tav tm="0">
                                          <p:val>
                                            <p:strVal val="0-#ppt_w/2"/>
                                          </p:val>
                                        </p:tav>
                                        <p:tav tm="100000">
                                          <p:val>
                                            <p:strVal val="#ppt_x"/>
                                          </p:val>
                                        </p:tav>
                                      </p:tavLst>
                                    </p:anim>
                                    <p:anim calcmode="lin" valueType="num">
                                      <p:cBhvr additive="base">
                                        <p:cTn id="10" dur="500" fill="hold"/>
                                        <p:tgtEl>
                                          <p:spTgt spid="81922"/>
                                        </p:tgtEl>
                                        <p:attrNameLst>
                                          <p:attrName>ppt_y</p:attrName>
                                        </p:attrNameLst>
                                      </p:cBhvr>
                                      <p:tavLst>
                                        <p:tav tm="0">
                                          <p:val>
                                            <p:strVal val="#ppt_y"/>
                                          </p:val>
                                        </p:tav>
                                        <p:tav tm="100000">
                                          <p:val>
                                            <p:strVal val="#ppt_y"/>
                                          </p:val>
                                        </p:tav>
                                      </p:tavLst>
                                    </p:anim>
                                  </p:childTnLst>
                                </p:cTn>
                              </p:par>
                              <p:par>
                                <p:cTn id="11" presetID="27" presetClass="entr" presetSubtype="0" fill="hold" nodeType="withEffect">
                                  <p:stCondLst>
                                    <p:cond delay="2000"/>
                                  </p:stCondLst>
                                  <p:iterate type="lt">
                                    <p:tmPct val="45000"/>
                                  </p:iterate>
                                  <p:childTnLst>
                                    <p:set>
                                      <p:cBhvr>
                                        <p:cTn id="12" dur="1" fill="hold">
                                          <p:stCondLst>
                                            <p:cond delay="0"/>
                                          </p:stCondLst>
                                        </p:cTn>
                                        <p:tgtEl>
                                          <p:spTgt spid="81923">
                                            <p:txEl>
                                              <p:charRg st="0" end="69"/>
                                            </p:txEl>
                                          </p:spTgt>
                                        </p:tgtEl>
                                        <p:attrNameLst>
                                          <p:attrName>style.visibility</p:attrName>
                                        </p:attrNameLst>
                                      </p:cBhvr>
                                      <p:to>
                                        <p:strVal val="visible"/>
                                      </p:to>
                                    </p:set>
                                    <p:anim calcmode="discrete" valueType="clr">
                                      <p:cBhvr override="childStyle">
                                        <p:cTn id="13" dur="500"/>
                                        <p:tgtEl>
                                          <p:spTgt spid="81923">
                                            <p:txEl>
                                              <p:charRg st="0" end="69"/>
                                            </p:txEl>
                                          </p:spTgt>
                                        </p:tgtEl>
                                        <p:attrNameLst>
                                          <p:attrName>style.color</p:attrName>
                                        </p:attrNameLst>
                                      </p:cBhvr>
                                      <p:tavLst>
                                        <p:tav tm="0">
                                          <p:val>
                                            <p:clrVal>
                                              <a:schemeClr val="tx2"/>
                                            </p:clrVal>
                                          </p:val>
                                        </p:tav>
                                        <p:tav tm="50000">
                                          <p:val>
                                            <p:clrVal>
                                              <a:schemeClr val="tx2"/>
                                            </p:clrVal>
                                          </p:val>
                                        </p:tav>
                                      </p:tavLst>
                                    </p:anim>
                                    <p:anim calcmode="discrete" valueType="clr">
                                      <p:cBhvr>
                                        <p:cTn id="14" dur="500"/>
                                        <p:tgtEl>
                                          <p:spTgt spid="81923">
                                            <p:txEl>
                                              <p:charRg st="0" end="69"/>
                                            </p:txEl>
                                          </p:spTgt>
                                        </p:tgtEl>
                                        <p:attrNameLst>
                                          <p:attrName>fillcolor</p:attrName>
                                        </p:attrNameLst>
                                      </p:cBhvr>
                                      <p:tavLst>
                                        <p:tav tm="0">
                                          <p:val>
                                            <p:clrVal>
                                              <a:schemeClr val="accent2"/>
                                            </p:clrVal>
                                          </p:val>
                                        </p:tav>
                                        <p:tav tm="50000">
                                          <p:val>
                                            <p:clrVal>
                                              <a:schemeClr val="hlink"/>
                                            </p:clrVal>
                                          </p:val>
                                        </p:tav>
                                      </p:tavLst>
                                    </p:anim>
                                    <p:set>
                                      <p:cBhvr>
                                        <p:cTn id="15" dur="500"/>
                                        <p:tgtEl>
                                          <p:spTgt spid="81923">
                                            <p:txEl>
                                              <p:charRg st="0" end="69"/>
                                            </p:txEl>
                                          </p:spTgt>
                                        </p:tgtEl>
                                        <p:attrNameLst>
                                          <p:attrName>fill.type</p:attrName>
                                        </p:attrNameLst>
                                      </p:cBhvr>
                                      <p:to>
                                        <p:strVal val="solid"/>
                                      </p:to>
                                    </p:set>
                                  </p:childTnLst>
                                </p:cTn>
                              </p:par>
                              <p:par>
                                <p:cTn id="16" presetID="27" presetClass="entr" presetSubtype="0" fill="hold" nodeType="withEffect">
                                  <p:stCondLst>
                                    <p:cond delay="2000"/>
                                  </p:stCondLst>
                                  <p:iterate type="lt">
                                    <p:tmPct val="45000"/>
                                  </p:iterate>
                                  <p:childTnLst>
                                    <p:set>
                                      <p:cBhvr>
                                        <p:cTn id="17" dur="1" fill="hold">
                                          <p:stCondLst>
                                            <p:cond delay="0"/>
                                          </p:stCondLst>
                                        </p:cTn>
                                        <p:tgtEl>
                                          <p:spTgt spid="81923">
                                            <p:txEl>
                                              <p:charRg st="69" end="138"/>
                                            </p:txEl>
                                          </p:spTgt>
                                        </p:tgtEl>
                                        <p:attrNameLst>
                                          <p:attrName>style.visibility</p:attrName>
                                        </p:attrNameLst>
                                      </p:cBhvr>
                                      <p:to>
                                        <p:strVal val="visible"/>
                                      </p:to>
                                    </p:set>
                                    <p:anim calcmode="discrete" valueType="clr">
                                      <p:cBhvr override="childStyle">
                                        <p:cTn id="18" dur="500"/>
                                        <p:tgtEl>
                                          <p:spTgt spid="81923">
                                            <p:txEl>
                                              <p:charRg st="69" end="138"/>
                                            </p:txEl>
                                          </p:spTgt>
                                        </p:tgtEl>
                                        <p:attrNameLst>
                                          <p:attrName>style.color</p:attrName>
                                        </p:attrNameLst>
                                      </p:cBhvr>
                                      <p:tavLst>
                                        <p:tav tm="0">
                                          <p:val>
                                            <p:clrVal>
                                              <a:schemeClr val="tx2"/>
                                            </p:clrVal>
                                          </p:val>
                                        </p:tav>
                                        <p:tav tm="50000">
                                          <p:val>
                                            <p:clrVal>
                                              <a:schemeClr val="tx2"/>
                                            </p:clrVal>
                                          </p:val>
                                        </p:tav>
                                      </p:tavLst>
                                    </p:anim>
                                    <p:anim calcmode="discrete" valueType="clr">
                                      <p:cBhvr>
                                        <p:cTn id="19" dur="500"/>
                                        <p:tgtEl>
                                          <p:spTgt spid="81923">
                                            <p:txEl>
                                              <p:charRg st="69" end="138"/>
                                            </p:txEl>
                                          </p:spTgt>
                                        </p:tgtEl>
                                        <p:attrNameLst>
                                          <p:attrName>fillcolor</p:attrName>
                                        </p:attrNameLst>
                                      </p:cBhvr>
                                      <p:tavLst>
                                        <p:tav tm="0">
                                          <p:val>
                                            <p:clrVal>
                                              <a:schemeClr val="accent2"/>
                                            </p:clrVal>
                                          </p:val>
                                        </p:tav>
                                        <p:tav tm="50000">
                                          <p:val>
                                            <p:clrVal>
                                              <a:schemeClr val="hlink"/>
                                            </p:clrVal>
                                          </p:val>
                                        </p:tav>
                                      </p:tavLst>
                                    </p:anim>
                                    <p:set>
                                      <p:cBhvr>
                                        <p:cTn id="20" dur="500"/>
                                        <p:tgtEl>
                                          <p:spTgt spid="81923">
                                            <p:txEl>
                                              <p:charRg st="69" end="138"/>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21" fill="hold" display="0">
                  <p:stCondLst>
                    <p:cond delay="indefinite"/>
                  </p:stCondLst>
                  <p:endCondLst>
                    <p:cond evt="onNext" delay="0">
                      <p:tgtEl>
                        <p:sldTgt/>
                      </p:tgtEl>
                    </p:cond>
                    <p:cond evt="onPrev" delay="0">
                      <p:tgtEl>
                        <p:sldTgt/>
                      </p:tgtEl>
                    </p:cond>
                    <p:cond evt="onStopAudio" delay="0">
                      <p:tgtEl>
                        <p:sldTgt/>
                      </p:tgtEl>
                    </p:cond>
                  </p:endCondLst>
                </p:cTn>
                <p:tgtEl>
                  <p:spTgt spid="81926"/>
                </p:tgtEl>
              </p:cMediaNode>
            </p:audio>
          </p:childTnLst>
        </p:cTn>
      </p:par>
    </p:tnLst>
    <p:bldLst>
      <p:bldP spid="81922"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89090" name="标题 89089"/>
          <p:cNvSpPr>
            <a:spLocks noGrp="1"/>
          </p:cNvSpPr>
          <p:nvPr>
            <p:ph type="title"/>
          </p:nvPr>
        </p:nvSpPr>
        <p:spPr>
          <a:xfrm>
            <a:off x="395288" y="549275"/>
            <a:ext cx="8229600" cy="1143000"/>
          </a:xfrm>
        </p:spPr>
        <p:txBody>
          <a:bodyPr anchor="ctr"/>
          <a:p>
            <a:r>
              <a:rPr lang="zh-CN" altLang="en-US" b="1" dirty="0">
                <a:latin typeface="仿宋_GB2312" panose="02010609030101010101" pitchFamily="49" charset="-122"/>
                <a:ea typeface="仿宋_GB2312" panose="02010609030101010101" pitchFamily="49" charset="-122"/>
              </a:rPr>
              <a:t>报告工作的主要内容：</a:t>
            </a:r>
            <a:endParaRPr lang="zh-CN" altLang="en-US" b="1" dirty="0">
              <a:latin typeface="仿宋_GB2312" panose="02010609030101010101" pitchFamily="49" charset="-122"/>
              <a:ea typeface="仿宋_GB2312" panose="02010609030101010101" pitchFamily="49" charset="-122"/>
            </a:endParaRPr>
          </a:p>
        </p:txBody>
      </p:sp>
      <p:sp>
        <p:nvSpPr>
          <p:cNvPr id="89091" name="文本占位符 89090"/>
          <p:cNvSpPr>
            <a:spLocks noGrp="1"/>
          </p:cNvSpPr>
          <p:nvPr>
            <p:ph type="body" idx="1"/>
          </p:nvPr>
        </p:nvSpPr>
        <p:spPr/>
        <p:txBody>
          <a:bodyPr/>
          <a:p>
            <a:r>
              <a:rPr lang="zh-CN" altLang="en-US" sz="2800" b="1" dirty="0">
                <a:solidFill>
                  <a:srgbClr val="FF0000"/>
                </a:solidFill>
              </a:rPr>
              <a:t>第一部分</a:t>
            </a:r>
            <a:r>
              <a:rPr lang="zh-CN" altLang="en-US" sz="2800" dirty="0"/>
              <a:t>，主要是支委会怎样履行职责，在加强思想政治领导，支委会和全体党员落实支部党员大会决议，党员发挥先锋模范作用，加强党支部自身建设有什么好的做法和成绩；</a:t>
            </a:r>
            <a:endParaRPr lang="zh-CN" altLang="en-US" sz="2800" dirty="0"/>
          </a:p>
          <a:p>
            <a:r>
              <a:rPr lang="zh-CN" altLang="en-US" sz="2800" b="1" dirty="0">
                <a:solidFill>
                  <a:srgbClr val="FF0000"/>
                </a:solidFill>
              </a:rPr>
              <a:t>第二部分</a:t>
            </a:r>
            <a:r>
              <a:rPr lang="zh-CN" altLang="en-US" sz="2800" dirty="0"/>
              <a:t>，主要讲存在的问题，以及原因和教训；</a:t>
            </a:r>
            <a:endParaRPr lang="zh-CN" altLang="en-US" sz="2800" dirty="0"/>
          </a:p>
          <a:p>
            <a:r>
              <a:rPr lang="zh-CN" altLang="en-US" sz="2800" b="1" dirty="0">
                <a:solidFill>
                  <a:srgbClr val="FF0000"/>
                </a:solidFill>
              </a:rPr>
              <a:t>第三部分</a:t>
            </a:r>
            <a:r>
              <a:rPr lang="zh-CN" altLang="en-US" sz="2800" dirty="0"/>
              <a:t>，主要讲下一阶段党支部工作的主要任务或改进支部工作和加强支部自身建设的措施。</a:t>
            </a:r>
            <a:endParaRPr lang="zh-CN" altLang="en-US" sz="2800" dirty="0"/>
          </a:p>
        </p:txBody>
      </p:sp>
    </p:spTree>
  </p:cSld>
  <p:clrMapOvr>
    <a:masterClrMapping/>
  </p:clrMapOvr>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9698" name="Rectangle 2"/>
          <p:cNvSpPr>
            <a:spLocks noGrp="1"/>
          </p:cNvSpPr>
          <p:nvPr>
            <p:ph type="title"/>
          </p:nvPr>
        </p:nvSpPr>
        <p:spPr>
          <a:xfrm>
            <a:off x="457200" y="1066800"/>
            <a:ext cx="8229600" cy="687388"/>
          </a:xfrm>
        </p:spPr>
        <p:txBody>
          <a:bodyPr vert="horz" wrap="square" lIns="0" tIns="0" rIns="0" bIns="0" anchor="ctr" anchorCtr="1"/>
          <a:p>
            <a:pPr eaLnBrk="1" hangingPunct="1"/>
            <a:r>
              <a:rPr lang="zh-CN" altLang="en-US" sz="3400" dirty="0">
                <a:solidFill>
                  <a:schemeClr val="tx1"/>
                </a:solidFill>
                <a:ea typeface="华文中宋" panose="02010600040101010101" charset="-122"/>
              </a:rPr>
              <a:t>报告工作程序</a:t>
            </a:r>
            <a:endParaRPr lang="zh-CN" altLang="en-US" sz="3400" dirty="0">
              <a:solidFill>
                <a:schemeClr val="tx1"/>
              </a:solidFill>
              <a:ea typeface="华文中宋" panose="02010600040101010101" charset="-122"/>
            </a:endParaRPr>
          </a:p>
        </p:txBody>
      </p:sp>
      <p:sp>
        <p:nvSpPr>
          <p:cNvPr id="83972" name="Text Box 4"/>
          <p:cNvSpPr txBox="1"/>
          <p:nvPr/>
        </p:nvSpPr>
        <p:spPr>
          <a:xfrm>
            <a:off x="1219200" y="2178050"/>
            <a:ext cx="352425" cy="3152775"/>
          </a:xfrm>
          <a:prstGeom prst="rect">
            <a:avLst/>
          </a:prstGeom>
          <a:solidFill>
            <a:srgbClr val="FFFF99"/>
          </a:solidFill>
          <a:ln w="12700" cap="flat" cmpd="sng">
            <a:solidFill>
              <a:srgbClr val="FF0000"/>
            </a:solidFill>
            <a:prstDash val="solid"/>
            <a:miter/>
            <a:headEnd type="none" w="med" len="med"/>
            <a:tailEnd type="none" w="med" len="med"/>
          </a:ln>
        </p:spPr>
        <p:txBody>
          <a:bodyPr vert="eaVert" lIns="0" tIns="0" rIns="0" bIns="0" anchor="ctr" anchorCtr="1"/>
          <a:p>
            <a:pPr algn="ctr"/>
            <a:r>
              <a:rPr lang="zh-CN" altLang="en-US" sz="2000" b="1" dirty="0">
                <a:solidFill>
                  <a:srgbClr val="0000FF"/>
                </a:solidFill>
                <a:latin typeface="楷体_GB2312" pitchFamily="49" charset="-122"/>
                <a:ea typeface="楷体_GB2312" pitchFamily="49" charset="-122"/>
              </a:rPr>
              <a:t>准 备 工 作 报 告</a:t>
            </a:r>
            <a:endParaRPr lang="zh-CN" altLang="en-US" sz="2000" b="1" dirty="0">
              <a:solidFill>
                <a:srgbClr val="0000FF"/>
              </a:solidFill>
              <a:latin typeface="楷体_GB2312" pitchFamily="49" charset="-122"/>
              <a:ea typeface="楷体_GB2312" pitchFamily="49" charset="-122"/>
            </a:endParaRPr>
          </a:p>
        </p:txBody>
      </p:sp>
      <p:sp>
        <p:nvSpPr>
          <p:cNvPr id="83973" name="Text Box 5"/>
          <p:cNvSpPr txBox="1"/>
          <p:nvPr/>
        </p:nvSpPr>
        <p:spPr>
          <a:xfrm>
            <a:off x="1878013" y="2127250"/>
            <a:ext cx="1536700" cy="411163"/>
          </a:xfrm>
          <a:prstGeom prst="rect">
            <a:avLst/>
          </a:prstGeom>
          <a:solidFill>
            <a:srgbClr val="FFFF99"/>
          </a:solidFill>
          <a:ln w="12700" cap="flat" cmpd="sng">
            <a:solidFill>
              <a:srgbClr val="FF0000"/>
            </a:solidFill>
            <a:prstDash val="solid"/>
            <a:miter/>
            <a:headEnd type="none" w="med" len="med"/>
            <a:tailEnd type="none" w="med" len="med"/>
          </a:ln>
        </p:spPr>
        <p:txBody>
          <a:bodyPr lIns="0" tIns="0" rIns="0" bIns="0" anchor="ctr" anchorCtr="1"/>
          <a:p>
            <a:pPr algn="just"/>
            <a:r>
              <a:rPr lang="zh-CN" altLang="en-US" sz="1500" dirty="0">
                <a:latin typeface="宋体" panose="02010600030101010101" pitchFamily="2" charset="-122"/>
                <a:ea typeface="楷体_GB2312" pitchFamily="49" charset="-122"/>
              </a:rPr>
              <a:t>调查研究综合分析</a:t>
            </a:r>
            <a:endParaRPr lang="zh-CN" altLang="en-US" sz="1500" dirty="0">
              <a:latin typeface="Arial" panose="020B0604020202020204" pitchFamily="34" charset="0"/>
              <a:ea typeface="楷体_GB2312" pitchFamily="49" charset="-122"/>
            </a:endParaRPr>
          </a:p>
        </p:txBody>
      </p:sp>
      <p:sp>
        <p:nvSpPr>
          <p:cNvPr id="83974" name="Text Box 6"/>
          <p:cNvSpPr txBox="1"/>
          <p:nvPr/>
        </p:nvSpPr>
        <p:spPr>
          <a:xfrm>
            <a:off x="1858963" y="3074988"/>
            <a:ext cx="1538287" cy="376237"/>
          </a:xfrm>
          <a:prstGeom prst="rect">
            <a:avLst/>
          </a:prstGeom>
          <a:solidFill>
            <a:srgbClr val="FFFF99"/>
          </a:solidFill>
          <a:ln w="12700" cap="flat" cmpd="sng">
            <a:solidFill>
              <a:srgbClr val="FF0000"/>
            </a:solidFill>
            <a:prstDash val="solid"/>
            <a:miter/>
            <a:headEnd type="none" w="med" len="med"/>
            <a:tailEnd type="none" w="med" len="med"/>
          </a:ln>
        </p:spPr>
        <p:txBody>
          <a:bodyPr lIns="0" tIns="0" rIns="0" bIns="0" anchor="ctr" anchorCtr="1"/>
          <a:p>
            <a:pPr algn="ctr"/>
            <a:r>
              <a:rPr lang="zh-CN" altLang="en-US" sz="1500" dirty="0">
                <a:latin typeface="宋体" panose="02010600030101010101" pitchFamily="2" charset="-122"/>
                <a:ea typeface="楷体_GB2312" pitchFamily="49" charset="-122"/>
              </a:rPr>
              <a:t>拟制报告提纲</a:t>
            </a:r>
            <a:endParaRPr lang="zh-CN" altLang="en-US" sz="1500" dirty="0">
              <a:latin typeface="Arial" panose="020B0604020202020204" pitchFamily="34" charset="0"/>
              <a:ea typeface="楷体_GB2312" pitchFamily="49" charset="-122"/>
            </a:endParaRPr>
          </a:p>
        </p:txBody>
      </p:sp>
      <p:sp>
        <p:nvSpPr>
          <p:cNvPr id="83975" name="Text Box 7"/>
          <p:cNvSpPr txBox="1"/>
          <p:nvPr/>
        </p:nvSpPr>
        <p:spPr>
          <a:xfrm>
            <a:off x="1890713" y="3862388"/>
            <a:ext cx="1538287" cy="415925"/>
          </a:xfrm>
          <a:prstGeom prst="rect">
            <a:avLst/>
          </a:prstGeom>
          <a:solidFill>
            <a:srgbClr val="FFFF99"/>
          </a:solidFill>
          <a:ln w="12700" cap="flat" cmpd="sng">
            <a:solidFill>
              <a:srgbClr val="FF0000"/>
            </a:solidFill>
            <a:prstDash val="solid"/>
            <a:miter/>
            <a:headEnd type="none" w="med" len="med"/>
            <a:tailEnd type="none" w="med" len="med"/>
          </a:ln>
        </p:spPr>
        <p:txBody>
          <a:bodyPr lIns="0" tIns="0" rIns="0" bIns="0" anchor="ctr" anchorCtr="1"/>
          <a:p>
            <a:pPr algn="ctr"/>
            <a:r>
              <a:rPr lang="zh-CN" altLang="en-US" sz="1500" dirty="0">
                <a:latin typeface="宋体" panose="02010600030101010101" pitchFamily="2" charset="-122"/>
                <a:ea typeface="楷体_GB2312" pitchFamily="49" charset="-122"/>
              </a:rPr>
              <a:t>广泛听取</a:t>
            </a:r>
            <a:endParaRPr lang="zh-CN" altLang="en-US" sz="1500" dirty="0">
              <a:latin typeface="宋体" panose="02010600030101010101" pitchFamily="2" charset="-122"/>
              <a:ea typeface="楷体_GB2312" pitchFamily="49" charset="-122"/>
            </a:endParaRPr>
          </a:p>
          <a:p>
            <a:pPr algn="ctr"/>
            <a:r>
              <a:rPr lang="zh-CN" altLang="en-US" sz="1500" dirty="0">
                <a:latin typeface="宋体" panose="02010600030101010101" pitchFamily="2" charset="-122"/>
                <a:ea typeface="楷体_GB2312" pitchFamily="49" charset="-122"/>
              </a:rPr>
              <a:t>各方面意见</a:t>
            </a:r>
            <a:endParaRPr lang="zh-CN" altLang="en-US" sz="1500" dirty="0">
              <a:latin typeface="Arial" panose="020B0604020202020204" pitchFamily="34" charset="0"/>
              <a:ea typeface="楷体_GB2312" pitchFamily="49" charset="-122"/>
            </a:endParaRPr>
          </a:p>
        </p:txBody>
      </p:sp>
      <p:sp>
        <p:nvSpPr>
          <p:cNvPr id="83976" name="Text Box 8"/>
          <p:cNvSpPr txBox="1"/>
          <p:nvPr/>
        </p:nvSpPr>
        <p:spPr>
          <a:xfrm>
            <a:off x="1878013" y="4510088"/>
            <a:ext cx="1536700" cy="403225"/>
          </a:xfrm>
          <a:prstGeom prst="rect">
            <a:avLst/>
          </a:prstGeom>
          <a:solidFill>
            <a:srgbClr val="FFFF99"/>
          </a:solidFill>
          <a:ln w="12700" cap="flat" cmpd="sng">
            <a:solidFill>
              <a:srgbClr val="FF0000"/>
            </a:solidFill>
            <a:prstDash val="solid"/>
            <a:miter/>
            <a:headEnd type="none" w="med" len="med"/>
            <a:tailEnd type="none" w="med" len="med"/>
          </a:ln>
        </p:spPr>
        <p:txBody>
          <a:bodyPr lIns="0" tIns="0" rIns="0" bIns="0" anchor="ctr" anchorCtr="1"/>
          <a:p>
            <a:pPr algn="ctr"/>
            <a:r>
              <a:rPr lang="zh-CN" altLang="en-US" sz="1500" dirty="0">
                <a:latin typeface="宋体" panose="02010600030101010101" pitchFamily="2" charset="-122"/>
                <a:ea typeface="楷体_GB2312" pitchFamily="49" charset="-122"/>
              </a:rPr>
              <a:t>支委会讨论审定</a:t>
            </a:r>
            <a:endParaRPr lang="zh-CN" altLang="en-US" sz="1500" dirty="0">
              <a:latin typeface="Arial" panose="020B0604020202020204" pitchFamily="34" charset="0"/>
              <a:ea typeface="楷体_GB2312" pitchFamily="49" charset="-122"/>
            </a:endParaRPr>
          </a:p>
        </p:txBody>
      </p:sp>
      <p:sp>
        <p:nvSpPr>
          <p:cNvPr id="83977" name="Text Box 9"/>
          <p:cNvSpPr txBox="1"/>
          <p:nvPr/>
        </p:nvSpPr>
        <p:spPr>
          <a:xfrm>
            <a:off x="1878013" y="5122863"/>
            <a:ext cx="1536700" cy="287337"/>
          </a:xfrm>
          <a:prstGeom prst="rect">
            <a:avLst/>
          </a:prstGeom>
          <a:solidFill>
            <a:srgbClr val="FFFF99"/>
          </a:solidFill>
          <a:ln w="12700" cap="flat" cmpd="sng">
            <a:solidFill>
              <a:srgbClr val="FF0000"/>
            </a:solidFill>
            <a:prstDash val="solid"/>
            <a:miter/>
            <a:headEnd type="none" w="med" len="med"/>
            <a:tailEnd type="none" w="med" len="med"/>
          </a:ln>
        </p:spPr>
        <p:txBody>
          <a:bodyPr lIns="0" tIns="0" rIns="0" bIns="0" anchor="ctr" anchorCtr="1"/>
          <a:p>
            <a:pPr algn="ctr"/>
            <a:r>
              <a:rPr lang="zh-CN" altLang="en-US" sz="1500" dirty="0">
                <a:latin typeface="宋体" panose="02010600030101010101" pitchFamily="2" charset="-122"/>
                <a:ea typeface="楷体_GB2312" pitchFamily="49" charset="-122"/>
              </a:rPr>
              <a:t>发出会议通知</a:t>
            </a:r>
            <a:endParaRPr lang="zh-CN" altLang="en-US" sz="1500" dirty="0">
              <a:latin typeface="Arial" panose="020B0604020202020204" pitchFamily="34" charset="0"/>
              <a:ea typeface="楷体_GB2312" pitchFamily="49" charset="-122"/>
            </a:endParaRPr>
          </a:p>
        </p:txBody>
      </p:sp>
      <p:sp>
        <p:nvSpPr>
          <p:cNvPr id="83978" name="Text Box 10"/>
          <p:cNvSpPr txBox="1"/>
          <p:nvPr/>
        </p:nvSpPr>
        <p:spPr>
          <a:xfrm>
            <a:off x="3684588" y="2185988"/>
            <a:ext cx="352425" cy="3144837"/>
          </a:xfrm>
          <a:prstGeom prst="rect">
            <a:avLst/>
          </a:prstGeom>
          <a:solidFill>
            <a:srgbClr val="FFFF99"/>
          </a:solidFill>
          <a:ln w="12700" cap="flat" cmpd="sng">
            <a:solidFill>
              <a:srgbClr val="FF0000"/>
            </a:solidFill>
            <a:prstDash val="solid"/>
            <a:miter/>
            <a:headEnd type="none" w="med" len="med"/>
            <a:tailEnd type="none" w="med" len="med"/>
          </a:ln>
        </p:spPr>
        <p:txBody>
          <a:bodyPr vert="eaVert" lIns="0" tIns="0" rIns="0" bIns="0" anchor="ctr" anchorCtr="1"/>
          <a:p>
            <a:pPr algn="ctr"/>
            <a:r>
              <a:rPr lang="zh-CN" altLang="en-US" sz="2000" b="1" dirty="0">
                <a:solidFill>
                  <a:srgbClr val="0000FF"/>
                </a:solidFill>
                <a:latin typeface="楷体_GB2312" pitchFamily="49" charset="-122"/>
                <a:ea typeface="楷体_GB2312" pitchFamily="49" charset="-122"/>
              </a:rPr>
              <a:t>召开支部党员大会</a:t>
            </a:r>
            <a:endParaRPr lang="zh-CN" altLang="en-US" sz="2000" b="1" dirty="0">
              <a:solidFill>
                <a:srgbClr val="0000FF"/>
              </a:solidFill>
              <a:latin typeface="楷体_GB2312" pitchFamily="49" charset="-122"/>
              <a:ea typeface="楷体_GB2312" pitchFamily="49" charset="-122"/>
            </a:endParaRPr>
          </a:p>
        </p:txBody>
      </p:sp>
      <p:sp>
        <p:nvSpPr>
          <p:cNvPr id="83979" name="Text Box 11"/>
          <p:cNvSpPr txBox="1"/>
          <p:nvPr/>
        </p:nvSpPr>
        <p:spPr>
          <a:xfrm>
            <a:off x="4302125" y="2154238"/>
            <a:ext cx="1460500" cy="285750"/>
          </a:xfrm>
          <a:prstGeom prst="rect">
            <a:avLst/>
          </a:prstGeom>
          <a:solidFill>
            <a:srgbClr val="FFFF99"/>
          </a:solidFill>
          <a:ln w="12700" cap="flat" cmpd="sng">
            <a:solidFill>
              <a:srgbClr val="FF0000"/>
            </a:solidFill>
            <a:prstDash val="solid"/>
            <a:miter/>
            <a:headEnd type="none" w="med" len="med"/>
            <a:tailEnd type="none" w="med" len="med"/>
          </a:ln>
        </p:spPr>
        <p:txBody>
          <a:bodyPr lIns="0" tIns="0" rIns="0" bIns="0" anchor="ctr" anchorCtr="1"/>
          <a:p>
            <a:pPr algn="ctr"/>
            <a:r>
              <a:rPr lang="zh-CN" altLang="en-US" sz="1500" dirty="0">
                <a:latin typeface="宋体" panose="02010600030101010101" pitchFamily="2" charset="-122"/>
                <a:ea typeface="楷体_GB2312" pitchFamily="49" charset="-122"/>
              </a:rPr>
              <a:t>宣布开会</a:t>
            </a:r>
            <a:endParaRPr lang="zh-CN" altLang="en-US" sz="1500" dirty="0">
              <a:latin typeface="Arial" panose="020B0604020202020204" pitchFamily="34" charset="0"/>
              <a:ea typeface="楷体_GB2312" pitchFamily="49" charset="-122"/>
            </a:endParaRPr>
          </a:p>
        </p:txBody>
      </p:sp>
      <p:sp>
        <p:nvSpPr>
          <p:cNvPr id="83980" name="Text Box 12"/>
          <p:cNvSpPr txBox="1"/>
          <p:nvPr/>
        </p:nvSpPr>
        <p:spPr>
          <a:xfrm>
            <a:off x="4302125" y="2870200"/>
            <a:ext cx="1460500" cy="414338"/>
          </a:xfrm>
          <a:prstGeom prst="rect">
            <a:avLst/>
          </a:prstGeom>
          <a:solidFill>
            <a:srgbClr val="FFFF99"/>
          </a:solidFill>
          <a:ln w="12700" cap="flat" cmpd="sng">
            <a:solidFill>
              <a:srgbClr val="FF0000"/>
            </a:solidFill>
            <a:prstDash val="solid"/>
            <a:miter/>
            <a:headEnd type="none" w="med" len="med"/>
            <a:tailEnd type="none" w="med" len="med"/>
          </a:ln>
        </p:spPr>
        <p:txBody>
          <a:bodyPr lIns="0" tIns="0" rIns="0" bIns="0" anchor="ctr" anchorCtr="1"/>
          <a:p>
            <a:pPr algn="ctr"/>
            <a:r>
              <a:rPr lang="zh-CN" altLang="en-US" sz="1500" dirty="0">
                <a:latin typeface="宋体" panose="02010600030101010101" pitchFamily="2" charset="-122"/>
                <a:ea typeface="楷体_GB2312" pitchFamily="49" charset="-122"/>
              </a:rPr>
              <a:t>书记或副书记</a:t>
            </a:r>
            <a:endParaRPr lang="zh-CN" altLang="en-US" sz="1500" dirty="0">
              <a:latin typeface="宋体" panose="02010600030101010101" pitchFamily="2" charset="-122"/>
              <a:ea typeface="楷体_GB2312" pitchFamily="49" charset="-122"/>
            </a:endParaRPr>
          </a:p>
          <a:p>
            <a:pPr algn="ctr"/>
            <a:r>
              <a:rPr lang="zh-CN" altLang="en-US" sz="1500" dirty="0">
                <a:latin typeface="宋体" panose="02010600030101010101" pitchFamily="2" charset="-122"/>
                <a:ea typeface="楷体_GB2312" pitchFamily="49" charset="-122"/>
              </a:rPr>
              <a:t>报告工作</a:t>
            </a:r>
            <a:endParaRPr lang="zh-CN" altLang="en-US" sz="1500" dirty="0">
              <a:latin typeface="Arial" panose="020B0604020202020204" pitchFamily="34" charset="0"/>
              <a:ea typeface="楷体_GB2312" pitchFamily="49" charset="-122"/>
            </a:endParaRPr>
          </a:p>
        </p:txBody>
      </p:sp>
      <p:sp>
        <p:nvSpPr>
          <p:cNvPr id="83981" name="Text Box 13"/>
          <p:cNvSpPr txBox="1"/>
          <p:nvPr/>
        </p:nvSpPr>
        <p:spPr>
          <a:xfrm>
            <a:off x="4267200" y="3581400"/>
            <a:ext cx="1458913" cy="385763"/>
          </a:xfrm>
          <a:prstGeom prst="rect">
            <a:avLst/>
          </a:prstGeom>
          <a:solidFill>
            <a:srgbClr val="FFFF99"/>
          </a:solidFill>
          <a:ln w="12700" cap="flat" cmpd="sng">
            <a:solidFill>
              <a:srgbClr val="FF0000"/>
            </a:solidFill>
            <a:prstDash val="solid"/>
            <a:miter/>
            <a:headEnd type="none" w="med" len="med"/>
            <a:tailEnd type="none" w="med" len="med"/>
          </a:ln>
        </p:spPr>
        <p:txBody>
          <a:bodyPr lIns="0" tIns="0" rIns="0" bIns="0" anchor="ctr" anchorCtr="1"/>
          <a:p>
            <a:pPr algn="ctr"/>
            <a:r>
              <a:rPr lang="zh-CN" altLang="en-US" sz="1500" dirty="0">
                <a:latin typeface="宋体" panose="02010600030101010101" pitchFamily="2" charset="-122"/>
                <a:ea typeface="楷体_GB2312" pitchFamily="49" charset="-122"/>
              </a:rPr>
              <a:t>党员发表意见</a:t>
            </a:r>
            <a:endParaRPr lang="zh-CN" altLang="en-US" sz="1500" dirty="0">
              <a:latin typeface="Arial" panose="020B0604020202020204" pitchFamily="34" charset="0"/>
              <a:ea typeface="楷体_GB2312" pitchFamily="49" charset="-122"/>
            </a:endParaRPr>
          </a:p>
        </p:txBody>
      </p:sp>
      <p:sp>
        <p:nvSpPr>
          <p:cNvPr id="83982" name="Text Box 14"/>
          <p:cNvSpPr txBox="1"/>
          <p:nvPr/>
        </p:nvSpPr>
        <p:spPr>
          <a:xfrm>
            <a:off x="4302125" y="4265613"/>
            <a:ext cx="1460500" cy="500062"/>
          </a:xfrm>
          <a:prstGeom prst="rect">
            <a:avLst/>
          </a:prstGeom>
          <a:solidFill>
            <a:srgbClr val="FFFF99"/>
          </a:solidFill>
          <a:ln w="12700" cap="flat" cmpd="sng">
            <a:solidFill>
              <a:srgbClr val="FF0000"/>
            </a:solidFill>
            <a:prstDash val="solid"/>
            <a:miter/>
            <a:headEnd type="none" w="med" len="med"/>
            <a:tailEnd type="none" w="med" len="med"/>
          </a:ln>
        </p:spPr>
        <p:txBody>
          <a:bodyPr lIns="0" tIns="0" rIns="0" bIns="0" anchor="ctr" anchorCtr="1"/>
          <a:p>
            <a:pPr algn="just"/>
            <a:r>
              <a:rPr lang="zh-CN" altLang="en-US" sz="1500" dirty="0">
                <a:latin typeface="宋体" panose="02010600030101010101" pitchFamily="2" charset="-122"/>
                <a:ea typeface="楷体_GB2312" pitchFamily="49" charset="-122"/>
              </a:rPr>
              <a:t>进行表决</a:t>
            </a:r>
            <a:endParaRPr lang="zh-CN" altLang="en-US" sz="1500" dirty="0">
              <a:latin typeface="宋体" panose="02010600030101010101" pitchFamily="2" charset="-122"/>
              <a:ea typeface="楷体_GB2312" pitchFamily="49" charset="-122"/>
            </a:endParaRPr>
          </a:p>
          <a:p>
            <a:pPr algn="just"/>
            <a:r>
              <a:rPr lang="zh-CN" altLang="en-US" sz="1500" dirty="0">
                <a:latin typeface="宋体" panose="02010600030101010101" pitchFamily="2" charset="-122"/>
                <a:ea typeface="楷体_GB2312" pitchFamily="49" charset="-122"/>
              </a:rPr>
              <a:t>形成决议</a:t>
            </a:r>
            <a:endParaRPr lang="zh-CN" altLang="en-US" sz="1500" dirty="0">
              <a:latin typeface="Arial" panose="020B0604020202020204" pitchFamily="34" charset="0"/>
              <a:ea typeface="楷体_GB2312" pitchFamily="49" charset="-122"/>
            </a:endParaRPr>
          </a:p>
        </p:txBody>
      </p:sp>
      <p:sp>
        <p:nvSpPr>
          <p:cNvPr id="29710" name="Text Box 15">
            <a:hlinkClick r:id="rId1" action="ppaction://hlinkfile"/>
          </p:cNvPr>
          <p:cNvSpPr txBox="1"/>
          <p:nvPr/>
        </p:nvSpPr>
        <p:spPr>
          <a:xfrm>
            <a:off x="4302125" y="5086350"/>
            <a:ext cx="1460500" cy="503238"/>
          </a:xfrm>
          <a:prstGeom prst="rect">
            <a:avLst/>
          </a:prstGeom>
          <a:solidFill>
            <a:srgbClr val="FFFF99"/>
          </a:solidFill>
          <a:ln w="38100" cap="flat" cmpd="sng">
            <a:solidFill>
              <a:srgbClr val="0000FF"/>
            </a:solidFill>
            <a:prstDash val="solid"/>
            <a:miter/>
            <a:headEnd type="none" w="med" len="med"/>
            <a:tailEnd type="none" w="med" len="med"/>
          </a:ln>
        </p:spPr>
        <p:txBody>
          <a:bodyPr lIns="0" tIns="0" rIns="0" bIns="0" anchor="ctr" anchorCtr="1"/>
          <a:p>
            <a:pPr algn="ctr"/>
            <a:r>
              <a:rPr lang="zh-CN" altLang="en-US" sz="1500" dirty="0">
                <a:latin typeface="宋体" panose="02010600030101010101" pitchFamily="2" charset="-122"/>
                <a:ea typeface="楷体_GB2312" pitchFamily="49" charset="-122"/>
              </a:rPr>
              <a:t>做好会议记录</a:t>
            </a:r>
            <a:endParaRPr lang="zh-CN" altLang="en-US" sz="1500" dirty="0">
              <a:latin typeface="Arial" panose="020B0604020202020204" pitchFamily="34" charset="0"/>
              <a:ea typeface="楷体_GB2312" pitchFamily="49" charset="-122"/>
            </a:endParaRPr>
          </a:p>
        </p:txBody>
      </p:sp>
      <p:sp>
        <p:nvSpPr>
          <p:cNvPr id="83984" name="Text Box 16"/>
          <p:cNvSpPr txBox="1"/>
          <p:nvPr/>
        </p:nvSpPr>
        <p:spPr>
          <a:xfrm>
            <a:off x="6775450" y="2074863"/>
            <a:ext cx="1352550" cy="508000"/>
          </a:xfrm>
          <a:prstGeom prst="rect">
            <a:avLst/>
          </a:prstGeom>
          <a:solidFill>
            <a:srgbClr val="FFFF99"/>
          </a:solidFill>
          <a:ln w="12700" cap="flat" cmpd="sng">
            <a:solidFill>
              <a:srgbClr val="FF0000"/>
            </a:solidFill>
            <a:prstDash val="solid"/>
            <a:miter/>
            <a:headEnd type="none" w="med" len="med"/>
            <a:tailEnd type="none" w="med" len="med"/>
          </a:ln>
        </p:spPr>
        <p:txBody>
          <a:bodyPr lIns="0" tIns="0" rIns="0" bIns="0" anchor="ctr" anchorCtr="1"/>
          <a:p>
            <a:pPr algn="ctr"/>
            <a:r>
              <a:rPr lang="zh-CN" altLang="en-US" sz="1500" dirty="0">
                <a:latin typeface="宋体" panose="02010600030101010101" pitchFamily="2" charset="-122"/>
                <a:ea typeface="楷体_GB2312" pitchFamily="49" charset="-122"/>
              </a:rPr>
              <a:t>及时报告</a:t>
            </a:r>
            <a:endParaRPr lang="zh-CN" altLang="en-US" sz="1500" dirty="0">
              <a:latin typeface="宋体" panose="02010600030101010101" pitchFamily="2" charset="-122"/>
              <a:ea typeface="楷体_GB2312" pitchFamily="49" charset="-122"/>
            </a:endParaRPr>
          </a:p>
          <a:p>
            <a:pPr algn="ctr"/>
            <a:r>
              <a:rPr lang="zh-CN" altLang="en-US" sz="1500" dirty="0">
                <a:latin typeface="宋体" panose="02010600030101010101" pitchFamily="2" charset="-122"/>
                <a:ea typeface="楷体_GB2312" pitchFamily="49" charset="-122"/>
              </a:rPr>
              <a:t>上级党组织</a:t>
            </a:r>
            <a:endParaRPr lang="zh-CN" altLang="en-US" sz="1500" dirty="0">
              <a:latin typeface="Arial" panose="020B0604020202020204" pitchFamily="34" charset="0"/>
              <a:ea typeface="楷体_GB2312" pitchFamily="49" charset="-122"/>
            </a:endParaRPr>
          </a:p>
        </p:txBody>
      </p:sp>
      <p:sp>
        <p:nvSpPr>
          <p:cNvPr id="83985" name="Text Box 17"/>
          <p:cNvSpPr txBox="1"/>
          <p:nvPr/>
        </p:nvSpPr>
        <p:spPr>
          <a:xfrm>
            <a:off x="6775450" y="3463925"/>
            <a:ext cx="1352550" cy="495300"/>
          </a:xfrm>
          <a:prstGeom prst="rect">
            <a:avLst/>
          </a:prstGeom>
          <a:solidFill>
            <a:srgbClr val="FFFF99"/>
          </a:solidFill>
          <a:ln w="12700" cap="flat" cmpd="sng">
            <a:solidFill>
              <a:srgbClr val="FF0000"/>
            </a:solidFill>
            <a:prstDash val="solid"/>
            <a:miter/>
            <a:headEnd type="none" w="med" len="med"/>
            <a:tailEnd type="none" w="med" len="med"/>
          </a:ln>
        </p:spPr>
        <p:txBody>
          <a:bodyPr lIns="0" tIns="0" rIns="0" bIns="0" anchor="ctr" anchorCtr="1"/>
          <a:p>
            <a:pPr algn="ctr"/>
            <a:r>
              <a:rPr lang="zh-CN" altLang="en-US" sz="1500" dirty="0">
                <a:latin typeface="宋体" panose="02010600030101010101" pitchFamily="2" charset="-122"/>
                <a:ea typeface="楷体_GB2312" pitchFamily="49" charset="-122"/>
              </a:rPr>
              <a:t>分工贯彻</a:t>
            </a:r>
            <a:endParaRPr lang="zh-CN" altLang="en-US" sz="1500" dirty="0">
              <a:latin typeface="宋体" panose="02010600030101010101" pitchFamily="2" charset="-122"/>
              <a:ea typeface="楷体_GB2312" pitchFamily="49" charset="-122"/>
            </a:endParaRPr>
          </a:p>
          <a:p>
            <a:pPr algn="ctr"/>
            <a:r>
              <a:rPr lang="zh-CN" altLang="en-US" sz="1500" dirty="0">
                <a:latin typeface="宋体" panose="02010600030101010101" pitchFamily="2" charset="-122"/>
                <a:ea typeface="楷体_GB2312" pitchFamily="49" charset="-122"/>
              </a:rPr>
              <a:t>落实决议</a:t>
            </a:r>
            <a:endParaRPr lang="zh-CN" altLang="en-US" sz="1500" dirty="0">
              <a:latin typeface="Arial" panose="020B0604020202020204" pitchFamily="34" charset="0"/>
              <a:ea typeface="楷体_GB2312" pitchFamily="49" charset="-122"/>
            </a:endParaRPr>
          </a:p>
        </p:txBody>
      </p:sp>
      <p:sp>
        <p:nvSpPr>
          <p:cNvPr id="83986" name="Text Box 18"/>
          <p:cNvSpPr txBox="1"/>
          <p:nvPr/>
        </p:nvSpPr>
        <p:spPr>
          <a:xfrm>
            <a:off x="6800850" y="4914900"/>
            <a:ext cx="1352550" cy="484188"/>
          </a:xfrm>
          <a:prstGeom prst="rect">
            <a:avLst/>
          </a:prstGeom>
          <a:solidFill>
            <a:srgbClr val="FFFF99"/>
          </a:solidFill>
          <a:ln w="12700" cap="flat" cmpd="sng">
            <a:solidFill>
              <a:srgbClr val="FF0000"/>
            </a:solidFill>
            <a:prstDash val="solid"/>
            <a:miter/>
            <a:headEnd type="none" w="med" len="med"/>
            <a:tailEnd type="none" w="med" len="med"/>
          </a:ln>
        </p:spPr>
        <p:txBody>
          <a:bodyPr lIns="0" tIns="0" rIns="0" bIns="0" anchor="ctr" anchorCtr="1"/>
          <a:p>
            <a:pPr algn="just"/>
            <a:r>
              <a:rPr lang="zh-CN" altLang="en-US" sz="1500" dirty="0">
                <a:latin typeface="宋体" panose="02010600030101010101" pitchFamily="2" charset="-122"/>
                <a:ea typeface="楷体_GB2312" pitchFamily="49" charset="-122"/>
              </a:rPr>
              <a:t>会议记录</a:t>
            </a:r>
            <a:endParaRPr lang="zh-CN" altLang="en-US" sz="1500" dirty="0">
              <a:latin typeface="宋体" panose="02010600030101010101" pitchFamily="2" charset="-122"/>
              <a:ea typeface="楷体_GB2312" pitchFamily="49" charset="-122"/>
            </a:endParaRPr>
          </a:p>
          <a:p>
            <a:pPr algn="just"/>
            <a:r>
              <a:rPr lang="zh-CN" altLang="en-US" sz="1500" dirty="0">
                <a:latin typeface="宋体" panose="02010600030101010101" pitchFamily="2" charset="-122"/>
                <a:ea typeface="楷体_GB2312" pitchFamily="49" charset="-122"/>
              </a:rPr>
              <a:t>整理归档</a:t>
            </a:r>
            <a:endParaRPr lang="zh-CN" altLang="en-US" sz="1500" dirty="0">
              <a:latin typeface="Arial" panose="020B0604020202020204" pitchFamily="34" charset="0"/>
              <a:ea typeface="楷体_GB2312" pitchFamily="49" charset="-122"/>
            </a:endParaRPr>
          </a:p>
        </p:txBody>
      </p:sp>
      <p:sp>
        <p:nvSpPr>
          <p:cNvPr id="83987" name="Text Box 19"/>
          <p:cNvSpPr txBox="1"/>
          <p:nvPr/>
        </p:nvSpPr>
        <p:spPr>
          <a:xfrm>
            <a:off x="6092825" y="2222500"/>
            <a:ext cx="346075" cy="3108325"/>
          </a:xfrm>
          <a:prstGeom prst="rect">
            <a:avLst/>
          </a:prstGeom>
          <a:solidFill>
            <a:srgbClr val="FFFF99"/>
          </a:solidFill>
          <a:ln w="12700" cap="flat" cmpd="sng">
            <a:solidFill>
              <a:srgbClr val="FF0000"/>
            </a:solidFill>
            <a:prstDash val="solid"/>
            <a:miter/>
            <a:headEnd type="none" w="med" len="med"/>
            <a:tailEnd type="none" w="med" len="med"/>
          </a:ln>
        </p:spPr>
        <p:txBody>
          <a:bodyPr vert="eaVert" lIns="0" tIns="0" rIns="0" bIns="0" anchor="ctr" anchorCtr="1"/>
          <a:p>
            <a:pPr algn="ctr"/>
            <a:r>
              <a:rPr lang="zh-CN" altLang="en-US" sz="2000" b="1" dirty="0">
                <a:solidFill>
                  <a:srgbClr val="0000FF"/>
                </a:solidFill>
                <a:latin typeface="楷体_GB2312" pitchFamily="49" charset="-122"/>
                <a:ea typeface="楷体_GB2312" pitchFamily="49" charset="-122"/>
              </a:rPr>
              <a:t>会   后   工   作</a:t>
            </a:r>
            <a:endParaRPr lang="zh-CN" altLang="en-US" sz="2000" b="1" dirty="0">
              <a:solidFill>
                <a:srgbClr val="0000FF"/>
              </a:solidFill>
              <a:latin typeface="楷体_GB2312" pitchFamily="49" charset="-122"/>
              <a:ea typeface="楷体_GB2312" pitchFamily="49" charset="-122"/>
            </a:endParaRPr>
          </a:p>
        </p:txBody>
      </p:sp>
      <p:sp>
        <p:nvSpPr>
          <p:cNvPr id="83988" name="Line 20"/>
          <p:cNvSpPr/>
          <p:nvPr/>
        </p:nvSpPr>
        <p:spPr>
          <a:xfrm>
            <a:off x="2630488" y="2547938"/>
            <a:ext cx="0" cy="527050"/>
          </a:xfrm>
          <a:prstGeom prst="line">
            <a:avLst/>
          </a:prstGeom>
          <a:ln w="12700" cap="flat" cmpd="sng">
            <a:solidFill>
              <a:srgbClr val="FF0000"/>
            </a:solidFill>
            <a:prstDash val="solid"/>
            <a:headEnd type="none" w="med" len="med"/>
            <a:tailEnd type="triangle" w="med" len="med"/>
          </a:ln>
        </p:spPr>
      </p:sp>
      <p:sp>
        <p:nvSpPr>
          <p:cNvPr id="83989" name="Line 21"/>
          <p:cNvSpPr/>
          <p:nvPr/>
        </p:nvSpPr>
        <p:spPr>
          <a:xfrm>
            <a:off x="2617788" y="3463925"/>
            <a:ext cx="0" cy="390525"/>
          </a:xfrm>
          <a:prstGeom prst="line">
            <a:avLst/>
          </a:prstGeom>
          <a:ln w="12700" cap="flat" cmpd="sng">
            <a:solidFill>
              <a:srgbClr val="FF0000"/>
            </a:solidFill>
            <a:prstDash val="solid"/>
            <a:headEnd type="none" w="med" len="med"/>
            <a:tailEnd type="triangle" w="med" len="med"/>
          </a:ln>
        </p:spPr>
      </p:sp>
      <p:sp>
        <p:nvSpPr>
          <p:cNvPr id="83990" name="Line 22"/>
          <p:cNvSpPr/>
          <p:nvPr/>
        </p:nvSpPr>
        <p:spPr>
          <a:xfrm>
            <a:off x="2617788" y="4289425"/>
            <a:ext cx="0" cy="225425"/>
          </a:xfrm>
          <a:prstGeom prst="line">
            <a:avLst/>
          </a:prstGeom>
          <a:ln w="12700" cap="flat" cmpd="sng">
            <a:solidFill>
              <a:srgbClr val="FF0000"/>
            </a:solidFill>
            <a:prstDash val="solid"/>
            <a:headEnd type="none" w="med" len="med"/>
            <a:tailEnd type="triangle" w="med" len="med"/>
          </a:ln>
        </p:spPr>
      </p:sp>
      <p:grpSp>
        <p:nvGrpSpPr>
          <p:cNvPr id="2" name="Group 23"/>
          <p:cNvGrpSpPr/>
          <p:nvPr/>
        </p:nvGrpSpPr>
        <p:grpSpPr>
          <a:xfrm>
            <a:off x="4037013" y="2325688"/>
            <a:ext cx="274637" cy="2981325"/>
            <a:chOff x="6550" y="2514"/>
            <a:chExt cx="841" cy="6249"/>
          </a:xfrm>
        </p:grpSpPr>
        <p:sp>
          <p:nvSpPr>
            <p:cNvPr id="29748" name="Line 24"/>
            <p:cNvSpPr/>
            <p:nvPr/>
          </p:nvSpPr>
          <p:spPr>
            <a:xfrm>
              <a:off x="6550" y="5531"/>
              <a:ext cx="417" cy="0"/>
            </a:xfrm>
            <a:prstGeom prst="line">
              <a:avLst/>
            </a:prstGeom>
            <a:ln w="12700" cap="flat" cmpd="sng">
              <a:solidFill>
                <a:srgbClr val="FF0000"/>
              </a:solidFill>
              <a:prstDash val="solid"/>
              <a:headEnd type="none" w="med" len="med"/>
              <a:tailEnd type="none" w="med" len="med"/>
            </a:ln>
          </p:spPr>
        </p:sp>
        <p:sp>
          <p:nvSpPr>
            <p:cNvPr id="29749" name="Line 25"/>
            <p:cNvSpPr/>
            <p:nvPr/>
          </p:nvSpPr>
          <p:spPr>
            <a:xfrm>
              <a:off x="6967" y="2514"/>
              <a:ext cx="0" cy="6246"/>
            </a:xfrm>
            <a:prstGeom prst="line">
              <a:avLst/>
            </a:prstGeom>
            <a:ln w="12700" cap="flat" cmpd="sng">
              <a:solidFill>
                <a:srgbClr val="FF0000"/>
              </a:solidFill>
              <a:prstDash val="solid"/>
              <a:headEnd type="none" w="med" len="med"/>
              <a:tailEnd type="none" w="med" len="med"/>
            </a:ln>
          </p:spPr>
        </p:sp>
        <p:sp>
          <p:nvSpPr>
            <p:cNvPr id="29750" name="Line 26"/>
            <p:cNvSpPr/>
            <p:nvPr/>
          </p:nvSpPr>
          <p:spPr>
            <a:xfrm>
              <a:off x="6974" y="2518"/>
              <a:ext cx="417" cy="0"/>
            </a:xfrm>
            <a:prstGeom prst="line">
              <a:avLst/>
            </a:prstGeom>
            <a:ln w="12700" cap="flat" cmpd="sng">
              <a:solidFill>
                <a:srgbClr val="FF0000"/>
              </a:solidFill>
              <a:prstDash val="solid"/>
              <a:headEnd type="none" w="med" len="med"/>
              <a:tailEnd type="triangle" w="med" len="med"/>
            </a:ln>
          </p:spPr>
        </p:sp>
        <p:sp>
          <p:nvSpPr>
            <p:cNvPr id="29751" name="Line 27"/>
            <p:cNvSpPr/>
            <p:nvPr/>
          </p:nvSpPr>
          <p:spPr>
            <a:xfrm>
              <a:off x="6974" y="8763"/>
              <a:ext cx="417" cy="0"/>
            </a:xfrm>
            <a:prstGeom prst="line">
              <a:avLst/>
            </a:prstGeom>
            <a:ln w="12700" cap="flat" cmpd="sng">
              <a:solidFill>
                <a:srgbClr val="FF0000"/>
              </a:solidFill>
              <a:prstDash val="solid"/>
              <a:headEnd type="none" w="med" len="med"/>
              <a:tailEnd type="triangle" w="med" len="med"/>
            </a:ln>
          </p:spPr>
        </p:sp>
      </p:grpSp>
      <p:grpSp>
        <p:nvGrpSpPr>
          <p:cNvPr id="3" name="Group 28"/>
          <p:cNvGrpSpPr/>
          <p:nvPr/>
        </p:nvGrpSpPr>
        <p:grpSpPr>
          <a:xfrm>
            <a:off x="5759450" y="3738563"/>
            <a:ext cx="330200" cy="1474787"/>
            <a:chOff x="9153" y="5570"/>
            <a:chExt cx="1167" cy="3224"/>
          </a:xfrm>
        </p:grpSpPr>
        <p:sp>
          <p:nvSpPr>
            <p:cNvPr id="29744" name="Line 29"/>
            <p:cNvSpPr/>
            <p:nvPr/>
          </p:nvSpPr>
          <p:spPr>
            <a:xfrm>
              <a:off x="9688" y="5570"/>
              <a:ext cx="632" cy="1"/>
            </a:xfrm>
            <a:prstGeom prst="line">
              <a:avLst/>
            </a:prstGeom>
            <a:ln w="12700" cap="flat" cmpd="sng">
              <a:solidFill>
                <a:srgbClr val="FF0000"/>
              </a:solidFill>
              <a:prstDash val="solid"/>
              <a:headEnd type="none" w="med" len="med"/>
              <a:tailEnd type="triangle" w="med" len="med"/>
            </a:ln>
          </p:spPr>
        </p:sp>
        <p:sp>
          <p:nvSpPr>
            <p:cNvPr id="29745" name="Line 30"/>
            <p:cNvSpPr/>
            <p:nvPr/>
          </p:nvSpPr>
          <p:spPr>
            <a:xfrm>
              <a:off x="9692" y="5575"/>
              <a:ext cx="0" cy="3200"/>
            </a:xfrm>
            <a:prstGeom prst="line">
              <a:avLst/>
            </a:prstGeom>
            <a:ln w="12700" cap="flat" cmpd="sng">
              <a:solidFill>
                <a:srgbClr val="FF0000"/>
              </a:solidFill>
              <a:prstDash val="solid"/>
              <a:headEnd type="none" w="med" len="med"/>
              <a:tailEnd type="none" w="med" len="med"/>
            </a:ln>
          </p:spPr>
        </p:sp>
        <p:sp>
          <p:nvSpPr>
            <p:cNvPr id="29746" name="Line 31"/>
            <p:cNvSpPr/>
            <p:nvPr/>
          </p:nvSpPr>
          <p:spPr>
            <a:xfrm>
              <a:off x="9153" y="7383"/>
              <a:ext cx="539" cy="0"/>
            </a:xfrm>
            <a:prstGeom prst="line">
              <a:avLst/>
            </a:prstGeom>
            <a:ln w="12700" cap="flat" cmpd="sng">
              <a:solidFill>
                <a:srgbClr val="FF0000"/>
              </a:solidFill>
              <a:prstDash val="solid"/>
              <a:headEnd type="none" w="med" len="med"/>
              <a:tailEnd type="none" w="med" len="med"/>
            </a:ln>
          </p:spPr>
        </p:sp>
        <p:sp>
          <p:nvSpPr>
            <p:cNvPr id="29747" name="Line 32"/>
            <p:cNvSpPr/>
            <p:nvPr/>
          </p:nvSpPr>
          <p:spPr>
            <a:xfrm>
              <a:off x="9153" y="8794"/>
              <a:ext cx="539" cy="0"/>
            </a:xfrm>
            <a:prstGeom prst="line">
              <a:avLst/>
            </a:prstGeom>
            <a:ln w="12700" cap="flat" cmpd="sng">
              <a:solidFill>
                <a:srgbClr val="FF0000"/>
              </a:solidFill>
              <a:prstDash val="solid"/>
              <a:headEnd type="none" w="med" len="med"/>
              <a:tailEnd type="none" w="med" len="med"/>
            </a:ln>
          </p:spPr>
        </p:sp>
      </p:grpSp>
      <p:grpSp>
        <p:nvGrpSpPr>
          <p:cNvPr id="4" name="Group 33"/>
          <p:cNvGrpSpPr/>
          <p:nvPr/>
        </p:nvGrpSpPr>
        <p:grpSpPr>
          <a:xfrm>
            <a:off x="6435725" y="2328863"/>
            <a:ext cx="358775" cy="2927350"/>
            <a:chOff x="4054" y="1467"/>
            <a:chExt cx="226" cy="1844"/>
          </a:xfrm>
        </p:grpSpPr>
        <p:sp>
          <p:nvSpPr>
            <p:cNvPr id="29740" name="Line 34"/>
            <p:cNvSpPr/>
            <p:nvPr/>
          </p:nvSpPr>
          <p:spPr>
            <a:xfrm>
              <a:off x="4054" y="2372"/>
              <a:ext cx="198" cy="0"/>
            </a:xfrm>
            <a:prstGeom prst="line">
              <a:avLst/>
            </a:prstGeom>
            <a:ln w="12700" cap="flat" cmpd="sng">
              <a:solidFill>
                <a:srgbClr val="FF0000"/>
              </a:solidFill>
              <a:prstDash val="solid"/>
              <a:headEnd type="none" w="med" len="med"/>
              <a:tailEnd type="triangle" w="med" len="med"/>
            </a:ln>
          </p:spPr>
        </p:sp>
        <p:sp>
          <p:nvSpPr>
            <p:cNvPr id="29741" name="Line 35"/>
            <p:cNvSpPr/>
            <p:nvPr/>
          </p:nvSpPr>
          <p:spPr>
            <a:xfrm>
              <a:off x="4149" y="1476"/>
              <a:ext cx="0" cy="1834"/>
            </a:xfrm>
            <a:prstGeom prst="line">
              <a:avLst/>
            </a:prstGeom>
            <a:ln w="12700" cap="flat" cmpd="sng">
              <a:solidFill>
                <a:srgbClr val="FF0000"/>
              </a:solidFill>
              <a:prstDash val="solid"/>
              <a:headEnd type="none" w="med" len="med"/>
              <a:tailEnd type="none" w="med" len="med"/>
            </a:ln>
          </p:spPr>
        </p:sp>
        <p:sp>
          <p:nvSpPr>
            <p:cNvPr id="29742" name="Line 36"/>
            <p:cNvSpPr/>
            <p:nvPr/>
          </p:nvSpPr>
          <p:spPr>
            <a:xfrm flipV="1">
              <a:off x="4147" y="1467"/>
              <a:ext cx="130" cy="1"/>
            </a:xfrm>
            <a:prstGeom prst="line">
              <a:avLst/>
            </a:prstGeom>
            <a:ln w="12700" cap="flat" cmpd="sng">
              <a:solidFill>
                <a:srgbClr val="FF0000"/>
              </a:solidFill>
              <a:prstDash val="solid"/>
              <a:headEnd type="none" w="med" len="med"/>
              <a:tailEnd type="triangle" w="med" len="med"/>
            </a:ln>
          </p:spPr>
        </p:sp>
        <p:sp>
          <p:nvSpPr>
            <p:cNvPr id="29743" name="Line 37"/>
            <p:cNvSpPr/>
            <p:nvPr/>
          </p:nvSpPr>
          <p:spPr>
            <a:xfrm flipV="1">
              <a:off x="4149" y="3310"/>
              <a:ext cx="131" cy="1"/>
            </a:xfrm>
            <a:prstGeom prst="line">
              <a:avLst/>
            </a:prstGeom>
            <a:ln w="12700" cap="flat" cmpd="sng">
              <a:solidFill>
                <a:srgbClr val="FF0000"/>
              </a:solidFill>
              <a:prstDash val="solid"/>
              <a:headEnd type="none" w="med" len="med"/>
              <a:tailEnd type="triangle" w="med" len="med"/>
            </a:ln>
          </p:spPr>
        </p:sp>
      </p:grpSp>
      <p:grpSp>
        <p:nvGrpSpPr>
          <p:cNvPr id="5" name="Group 38"/>
          <p:cNvGrpSpPr/>
          <p:nvPr/>
        </p:nvGrpSpPr>
        <p:grpSpPr>
          <a:xfrm>
            <a:off x="3416300" y="3749675"/>
            <a:ext cx="277813" cy="1546225"/>
            <a:chOff x="5485" y="5533"/>
            <a:chExt cx="477" cy="3205"/>
          </a:xfrm>
        </p:grpSpPr>
        <p:grpSp>
          <p:nvGrpSpPr>
            <p:cNvPr id="29735" name="Group 39"/>
            <p:cNvGrpSpPr/>
            <p:nvPr/>
          </p:nvGrpSpPr>
          <p:grpSpPr>
            <a:xfrm>
              <a:off x="5489" y="5533"/>
              <a:ext cx="473" cy="3205"/>
              <a:chOff x="1557" y="2628"/>
              <a:chExt cx="1263" cy="3588"/>
            </a:xfrm>
          </p:grpSpPr>
          <p:sp>
            <p:nvSpPr>
              <p:cNvPr id="29737" name="Line 40"/>
              <p:cNvSpPr/>
              <p:nvPr/>
            </p:nvSpPr>
            <p:spPr>
              <a:xfrm>
                <a:off x="1557" y="6216"/>
                <a:ext cx="640" cy="0"/>
              </a:xfrm>
              <a:prstGeom prst="line">
                <a:avLst/>
              </a:prstGeom>
              <a:ln w="12700" cap="flat" cmpd="sng">
                <a:solidFill>
                  <a:srgbClr val="FF0000"/>
                </a:solidFill>
                <a:prstDash val="solid"/>
                <a:headEnd type="none" w="med" len="med"/>
                <a:tailEnd type="none" w="med" len="med"/>
              </a:ln>
            </p:spPr>
          </p:sp>
          <p:sp>
            <p:nvSpPr>
              <p:cNvPr id="29738" name="Line 41"/>
              <p:cNvSpPr/>
              <p:nvPr/>
            </p:nvSpPr>
            <p:spPr>
              <a:xfrm flipV="1">
                <a:off x="2197" y="2628"/>
                <a:ext cx="0" cy="3588"/>
              </a:xfrm>
              <a:prstGeom prst="line">
                <a:avLst/>
              </a:prstGeom>
              <a:ln w="12700" cap="flat" cmpd="sng">
                <a:solidFill>
                  <a:srgbClr val="FF0000"/>
                </a:solidFill>
                <a:prstDash val="solid"/>
                <a:headEnd type="none" w="med" len="med"/>
                <a:tailEnd type="none" w="med" len="med"/>
              </a:ln>
            </p:spPr>
          </p:sp>
          <p:sp>
            <p:nvSpPr>
              <p:cNvPr id="29739" name="Line 42"/>
              <p:cNvSpPr/>
              <p:nvPr/>
            </p:nvSpPr>
            <p:spPr>
              <a:xfrm>
                <a:off x="2197" y="2628"/>
                <a:ext cx="623" cy="0"/>
              </a:xfrm>
              <a:prstGeom prst="line">
                <a:avLst/>
              </a:prstGeom>
              <a:ln w="12700" cap="flat" cmpd="sng">
                <a:solidFill>
                  <a:srgbClr val="FF0000"/>
                </a:solidFill>
                <a:prstDash val="solid"/>
                <a:headEnd type="none" w="med" len="med"/>
                <a:tailEnd type="triangle" w="med" len="med"/>
              </a:ln>
            </p:spPr>
          </p:sp>
        </p:grpSp>
        <p:sp>
          <p:nvSpPr>
            <p:cNvPr id="29736" name="Line 43"/>
            <p:cNvSpPr/>
            <p:nvPr/>
          </p:nvSpPr>
          <p:spPr>
            <a:xfrm>
              <a:off x="5485" y="7622"/>
              <a:ext cx="232" cy="0"/>
            </a:xfrm>
            <a:prstGeom prst="line">
              <a:avLst/>
            </a:prstGeom>
            <a:ln w="12700" cap="flat" cmpd="sng">
              <a:solidFill>
                <a:srgbClr val="FF0000"/>
              </a:solidFill>
              <a:prstDash val="solid"/>
              <a:headEnd type="none" w="med" len="med"/>
              <a:tailEnd type="none" w="med" len="med"/>
            </a:ln>
          </p:spPr>
        </p:sp>
      </p:grpSp>
      <p:sp>
        <p:nvSpPr>
          <p:cNvPr id="84012" name="Line 44"/>
          <p:cNvSpPr/>
          <p:nvPr/>
        </p:nvSpPr>
        <p:spPr>
          <a:xfrm>
            <a:off x="4954588" y="2449513"/>
            <a:ext cx="0" cy="400050"/>
          </a:xfrm>
          <a:prstGeom prst="line">
            <a:avLst/>
          </a:prstGeom>
          <a:ln w="12700" cap="flat" cmpd="sng">
            <a:solidFill>
              <a:srgbClr val="FF0000"/>
            </a:solidFill>
            <a:prstDash val="solid"/>
            <a:headEnd type="none" w="med" len="med"/>
            <a:tailEnd type="triangle" w="med" len="med"/>
          </a:ln>
        </p:spPr>
      </p:sp>
      <p:sp>
        <p:nvSpPr>
          <p:cNvPr id="84013" name="Line 45"/>
          <p:cNvSpPr/>
          <p:nvPr/>
        </p:nvSpPr>
        <p:spPr>
          <a:xfrm>
            <a:off x="4954588" y="3295650"/>
            <a:ext cx="0" cy="306388"/>
          </a:xfrm>
          <a:prstGeom prst="line">
            <a:avLst/>
          </a:prstGeom>
          <a:ln w="12700" cap="flat" cmpd="sng">
            <a:solidFill>
              <a:srgbClr val="FF0000"/>
            </a:solidFill>
            <a:prstDash val="solid"/>
            <a:headEnd type="none" w="med" len="med"/>
            <a:tailEnd type="triangle" w="med" len="med"/>
          </a:ln>
        </p:spPr>
      </p:sp>
      <p:sp>
        <p:nvSpPr>
          <p:cNvPr id="84014" name="Line 46"/>
          <p:cNvSpPr/>
          <p:nvPr/>
        </p:nvSpPr>
        <p:spPr>
          <a:xfrm>
            <a:off x="4954588" y="3971925"/>
            <a:ext cx="0" cy="290513"/>
          </a:xfrm>
          <a:prstGeom prst="line">
            <a:avLst/>
          </a:prstGeom>
          <a:ln w="12700" cap="flat" cmpd="sng">
            <a:solidFill>
              <a:srgbClr val="FF0000"/>
            </a:solidFill>
            <a:prstDash val="solid"/>
            <a:headEnd type="none" w="med" len="med"/>
            <a:tailEnd type="triangle" w="med" len="med"/>
          </a:ln>
        </p:spPr>
      </p:sp>
      <p:grpSp>
        <p:nvGrpSpPr>
          <p:cNvPr id="29725" name="Group 47"/>
          <p:cNvGrpSpPr/>
          <p:nvPr/>
        </p:nvGrpSpPr>
        <p:grpSpPr>
          <a:xfrm>
            <a:off x="1560513" y="2373313"/>
            <a:ext cx="346075" cy="2840037"/>
            <a:chOff x="983" y="1495"/>
            <a:chExt cx="218" cy="1789"/>
          </a:xfrm>
        </p:grpSpPr>
        <p:sp>
          <p:nvSpPr>
            <p:cNvPr id="29731" name="Line 48"/>
            <p:cNvSpPr/>
            <p:nvPr/>
          </p:nvSpPr>
          <p:spPr>
            <a:xfrm>
              <a:off x="983" y="2386"/>
              <a:ext cx="110" cy="0"/>
            </a:xfrm>
            <a:prstGeom prst="line">
              <a:avLst/>
            </a:prstGeom>
            <a:ln w="12700" cap="flat" cmpd="sng">
              <a:solidFill>
                <a:srgbClr val="FF0000"/>
              </a:solidFill>
              <a:prstDash val="solid"/>
              <a:headEnd type="none" w="med" len="med"/>
              <a:tailEnd type="none" w="med" len="med"/>
            </a:ln>
          </p:spPr>
        </p:sp>
        <p:sp>
          <p:nvSpPr>
            <p:cNvPr id="29732" name="Line 49"/>
            <p:cNvSpPr/>
            <p:nvPr/>
          </p:nvSpPr>
          <p:spPr>
            <a:xfrm flipV="1">
              <a:off x="1093" y="1496"/>
              <a:ext cx="0" cy="1781"/>
            </a:xfrm>
            <a:prstGeom prst="line">
              <a:avLst/>
            </a:prstGeom>
            <a:ln w="12700" cap="flat" cmpd="sng">
              <a:solidFill>
                <a:srgbClr val="FF0000"/>
              </a:solidFill>
              <a:prstDash val="solid"/>
              <a:headEnd type="none" w="med" len="med"/>
              <a:tailEnd type="none" w="med" len="med"/>
            </a:ln>
          </p:spPr>
        </p:sp>
        <p:sp>
          <p:nvSpPr>
            <p:cNvPr id="29733" name="Line 50"/>
            <p:cNvSpPr/>
            <p:nvPr/>
          </p:nvSpPr>
          <p:spPr>
            <a:xfrm>
              <a:off x="1093" y="3284"/>
              <a:ext cx="108" cy="0"/>
            </a:xfrm>
            <a:prstGeom prst="line">
              <a:avLst/>
            </a:prstGeom>
            <a:ln w="12700" cap="flat" cmpd="sng">
              <a:solidFill>
                <a:srgbClr val="FF0000"/>
              </a:solidFill>
              <a:prstDash val="solid"/>
              <a:headEnd type="none" w="med" len="med"/>
              <a:tailEnd type="triangle" w="med" len="med"/>
            </a:ln>
          </p:spPr>
        </p:sp>
        <p:sp>
          <p:nvSpPr>
            <p:cNvPr id="29734" name="Line 51"/>
            <p:cNvSpPr/>
            <p:nvPr/>
          </p:nvSpPr>
          <p:spPr>
            <a:xfrm>
              <a:off x="1093" y="1495"/>
              <a:ext cx="108" cy="0"/>
            </a:xfrm>
            <a:prstGeom prst="line">
              <a:avLst/>
            </a:prstGeom>
            <a:ln w="12700" cap="flat" cmpd="sng">
              <a:solidFill>
                <a:srgbClr val="FF0000"/>
              </a:solidFill>
              <a:prstDash val="solid"/>
              <a:headEnd type="none" w="med" len="med"/>
              <a:tailEnd type="triangle" w="med" len="med"/>
            </a:ln>
          </p:spPr>
        </p:sp>
      </p:grpSp>
      <p:pic>
        <p:nvPicPr>
          <p:cNvPr id="84020" name="17.wav">
            <a:hlinkClick r:id="" action="ppaction://media"/>
          </p:cNvPr>
          <p:cNvPicPr>
            <a:picLocks noRot="1" noChangeAspect="1"/>
          </p:cNvPicPr>
          <p:nvPr>
            <a:audioFile r:link="rId2"/>
            <p:extLst>
              <p:ext uri="{DAA4B4D4-6D71-4841-9C94-3DE7FCFB9230}">
                <p14:media xmlns:p14="http://schemas.microsoft.com/office/powerpoint/2010/main" r:link="rId3"/>
              </p:ext>
            </p:extLst>
          </p:nvPr>
        </p:nvPicPr>
        <p:blipFill>
          <a:blip r:embed="rId4"/>
          <a:stretch>
            <a:fillRect/>
          </a:stretch>
        </p:blipFill>
        <p:spPr>
          <a:xfrm>
            <a:off x="8172450" y="5661025"/>
            <a:ext cx="304800" cy="304800"/>
          </a:xfrm>
          <a:prstGeom prst="rect">
            <a:avLst/>
          </a:prstGeom>
          <a:noFill/>
          <a:ln w="9525">
            <a:noFill/>
          </a:ln>
        </p:spPr>
      </p:pic>
      <p:grpSp>
        <p:nvGrpSpPr>
          <p:cNvPr id="29727" name="Group 53"/>
          <p:cNvGrpSpPr/>
          <p:nvPr/>
        </p:nvGrpSpPr>
        <p:grpSpPr>
          <a:xfrm>
            <a:off x="228600" y="6477000"/>
            <a:ext cx="838200" cy="152400"/>
            <a:chOff x="144" y="4080"/>
            <a:chExt cx="528" cy="96"/>
          </a:xfrm>
        </p:grpSpPr>
        <p:sp>
          <p:nvSpPr>
            <p:cNvPr id="29728" name="AutoShape 54">
              <a:hlinkClick r:id="" action="ppaction://noaction"/>
            </p:cNvPr>
            <p:cNvSpPr/>
            <p:nvPr/>
          </p:nvSpPr>
          <p:spPr>
            <a:xfrm>
              <a:off x="336" y="4080"/>
              <a:ext cx="144" cy="96"/>
            </a:xfrm>
            <a:prstGeom prst="actionButtonDocument">
              <a:avLst/>
            </a:prstGeom>
            <a:solidFill>
              <a:schemeClr val="accent1"/>
            </a:solidFill>
            <a:ln w="12700">
              <a:noFill/>
            </a:ln>
          </p:spPr>
          <p:txBody>
            <a:bodyPr wrap="none" anchor="ctr"/>
            <a:p>
              <a:endParaRPr lang="zh-CN" altLang="en-US" dirty="0">
                <a:latin typeface="Arial" panose="020B0604020202020204" pitchFamily="34" charset="0"/>
              </a:endParaRPr>
            </a:p>
          </p:txBody>
        </p:sp>
        <p:sp>
          <p:nvSpPr>
            <p:cNvPr id="29729" name="AutoShape 55">
              <a:hlinkClick r:id="" action="ppaction://hlinkshowjump?jump=previousslide"/>
            </p:cNvPr>
            <p:cNvSpPr/>
            <p:nvPr/>
          </p:nvSpPr>
          <p:spPr>
            <a:xfrm>
              <a:off x="144" y="4080"/>
              <a:ext cx="144" cy="96"/>
            </a:xfrm>
            <a:prstGeom prst="actionButtonBeginning">
              <a:avLst/>
            </a:prstGeom>
            <a:solidFill>
              <a:schemeClr val="accent1"/>
            </a:solidFill>
            <a:ln w="12700">
              <a:noFill/>
            </a:ln>
          </p:spPr>
          <p:txBody>
            <a:bodyPr wrap="none" anchor="ctr"/>
            <a:p>
              <a:endParaRPr lang="zh-CN" altLang="en-US" dirty="0">
                <a:latin typeface="Arial" panose="020B0604020202020204" pitchFamily="34" charset="0"/>
              </a:endParaRPr>
            </a:p>
          </p:txBody>
        </p:sp>
        <p:sp>
          <p:nvSpPr>
            <p:cNvPr id="29730" name="AutoShape 56">
              <a:hlinkClick r:id="" action="ppaction://hlinkshowjump?jump=nextslide"/>
            </p:cNvPr>
            <p:cNvSpPr/>
            <p:nvPr/>
          </p:nvSpPr>
          <p:spPr>
            <a:xfrm>
              <a:off x="528" y="4080"/>
              <a:ext cx="144" cy="96"/>
            </a:xfrm>
            <a:prstGeom prst="actionButtonEnd">
              <a:avLst/>
            </a:prstGeom>
            <a:solidFill>
              <a:schemeClr val="accent1"/>
            </a:solidFill>
            <a:ln w="12700">
              <a:noFill/>
            </a:ln>
          </p:spPr>
          <p:txBody>
            <a:bodyPr wrap="none" anchor="ctr"/>
            <a:p>
              <a:endParaRPr lang="zh-CN" altLang="en-US" dirty="0">
                <a:latin typeface="Arial" panose="020B0604020202020204" pitchFamily="34" charset="0"/>
              </a:endParaRPr>
            </a:p>
          </p:txBody>
        </p:sp>
      </p:gr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afterEffect">
                                  <p:stCondLst>
                                    <p:cond delay="0"/>
                                  </p:stCondLst>
                                  <p:childTnLst>
                                    <p:set>
                                      <p:cBhvr>
                                        <p:cTn id="6" dur="1" fill="hold">
                                          <p:stCondLst>
                                            <p:cond delay="0"/>
                                          </p:stCondLst>
                                        </p:cTn>
                                        <p:tgtEl>
                                          <p:spTgt spid="83972"/>
                                        </p:tgtEl>
                                        <p:attrNameLst>
                                          <p:attrName>style.visibility</p:attrName>
                                        </p:attrNameLst>
                                      </p:cBhvr>
                                      <p:to>
                                        <p:strVal val="visible"/>
                                      </p:to>
                                    </p:set>
                                    <p:animEffect transition="in" filter="slide(fromBottom)">
                                      <p:cBhvr>
                                        <p:cTn id="7" dur="500"/>
                                        <p:tgtEl>
                                          <p:spTgt spid="83972"/>
                                        </p:tgtEl>
                                      </p:cBhvr>
                                    </p:animEffect>
                                  </p:childTnLst>
                                </p:cTn>
                              </p:par>
                            </p:childTnLst>
                          </p:cTn>
                        </p:par>
                        <p:par>
                          <p:cTn id="8" fill="hold">
                            <p:stCondLst>
                              <p:cond delay="500"/>
                            </p:stCondLst>
                            <p:childTnLst>
                              <p:par>
                                <p:cTn id="9" presetID="12" presetClass="entr" presetSubtype="4" fill="hold" grpId="0" nodeType="afterEffect">
                                  <p:stCondLst>
                                    <p:cond delay="0"/>
                                  </p:stCondLst>
                                  <p:childTnLst>
                                    <p:set>
                                      <p:cBhvr>
                                        <p:cTn id="10" dur="1" fill="hold">
                                          <p:stCondLst>
                                            <p:cond delay="0"/>
                                          </p:stCondLst>
                                        </p:cTn>
                                        <p:tgtEl>
                                          <p:spTgt spid="83978"/>
                                        </p:tgtEl>
                                        <p:attrNameLst>
                                          <p:attrName>style.visibility</p:attrName>
                                        </p:attrNameLst>
                                      </p:cBhvr>
                                      <p:to>
                                        <p:strVal val="visible"/>
                                      </p:to>
                                    </p:set>
                                    <p:animEffect transition="in" filter="slide(fromBottom)">
                                      <p:cBhvr>
                                        <p:cTn id="11" dur="500"/>
                                        <p:tgtEl>
                                          <p:spTgt spid="83978"/>
                                        </p:tgtEl>
                                      </p:cBhvr>
                                    </p:animEffect>
                                  </p:childTnLst>
                                </p:cTn>
                              </p:par>
                            </p:childTnLst>
                          </p:cTn>
                        </p:par>
                        <p:par>
                          <p:cTn id="12" fill="hold">
                            <p:stCondLst>
                              <p:cond delay="1000"/>
                            </p:stCondLst>
                            <p:childTnLst>
                              <p:par>
                                <p:cTn id="13" presetID="12" presetClass="entr" presetSubtype="4" fill="hold" grpId="0" nodeType="afterEffect">
                                  <p:stCondLst>
                                    <p:cond delay="0"/>
                                  </p:stCondLst>
                                  <p:childTnLst>
                                    <p:set>
                                      <p:cBhvr>
                                        <p:cTn id="14" dur="1" fill="hold">
                                          <p:stCondLst>
                                            <p:cond delay="0"/>
                                          </p:stCondLst>
                                        </p:cTn>
                                        <p:tgtEl>
                                          <p:spTgt spid="83987"/>
                                        </p:tgtEl>
                                        <p:attrNameLst>
                                          <p:attrName>style.visibility</p:attrName>
                                        </p:attrNameLst>
                                      </p:cBhvr>
                                      <p:to>
                                        <p:strVal val="visible"/>
                                      </p:to>
                                    </p:set>
                                    <p:animEffect transition="in" filter="slide(fromBottom)">
                                      <p:cBhvr>
                                        <p:cTn id="15" dur="500"/>
                                        <p:tgtEl>
                                          <p:spTgt spid="83987"/>
                                        </p:tgtEl>
                                      </p:cBhvr>
                                    </p:animEffect>
                                  </p:childTnLst>
                                </p:cTn>
                              </p:par>
                            </p:childTnLst>
                          </p:cTn>
                        </p:par>
                        <p:par>
                          <p:cTn id="16" fill="hold">
                            <p:stCondLst>
                              <p:cond delay="1500"/>
                            </p:stCondLst>
                            <p:childTnLst>
                              <p:par>
                                <p:cTn id="17" presetID="55" presetClass="entr" presetSubtype="0" fill="hold" grpId="0" nodeType="afterEffect">
                                  <p:stCondLst>
                                    <p:cond delay="0"/>
                                  </p:stCondLst>
                                  <p:childTnLst>
                                    <p:set>
                                      <p:cBhvr>
                                        <p:cTn id="18" dur="1" fill="hold">
                                          <p:stCondLst>
                                            <p:cond delay="0"/>
                                          </p:stCondLst>
                                        </p:cTn>
                                        <p:tgtEl>
                                          <p:spTgt spid="83973"/>
                                        </p:tgtEl>
                                        <p:attrNameLst>
                                          <p:attrName>style.visibility</p:attrName>
                                        </p:attrNameLst>
                                      </p:cBhvr>
                                      <p:to>
                                        <p:strVal val="visible"/>
                                      </p:to>
                                    </p:set>
                                    <p:anim calcmode="lin" valueType="num">
                                      <p:cBhvr>
                                        <p:cTn id="19" dur="1000" fill="hold"/>
                                        <p:tgtEl>
                                          <p:spTgt spid="83973"/>
                                        </p:tgtEl>
                                        <p:attrNameLst>
                                          <p:attrName>ppt_w</p:attrName>
                                        </p:attrNameLst>
                                      </p:cBhvr>
                                      <p:tavLst>
                                        <p:tav tm="0">
                                          <p:val>
                                            <p:strVal val="#ppt_w*0.70"/>
                                          </p:val>
                                        </p:tav>
                                        <p:tav tm="100000">
                                          <p:val>
                                            <p:strVal val="#ppt_w"/>
                                          </p:val>
                                        </p:tav>
                                      </p:tavLst>
                                    </p:anim>
                                    <p:anim calcmode="lin" valueType="num">
                                      <p:cBhvr>
                                        <p:cTn id="20" dur="1000" fill="hold"/>
                                        <p:tgtEl>
                                          <p:spTgt spid="83973"/>
                                        </p:tgtEl>
                                        <p:attrNameLst>
                                          <p:attrName>ppt_h</p:attrName>
                                        </p:attrNameLst>
                                      </p:cBhvr>
                                      <p:tavLst>
                                        <p:tav tm="0">
                                          <p:val>
                                            <p:strVal val="#ppt_h"/>
                                          </p:val>
                                        </p:tav>
                                        <p:tav tm="100000">
                                          <p:val>
                                            <p:strVal val="#ppt_h"/>
                                          </p:val>
                                        </p:tav>
                                      </p:tavLst>
                                    </p:anim>
                                    <p:animEffect transition="in" filter="fade">
                                      <p:cBhvr>
                                        <p:cTn id="21" dur="1000"/>
                                        <p:tgtEl>
                                          <p:spTgt spid="83973"/>
                                        </p:tgtEl>
                                      </p:cBhvr>
                                    </p:animEffect>
                                  </p:childTnLst>
                                </p:cTn>
                              </p:par>
                            </p:childTnLst>
                          </p:cTn>
                        </p:par>
                        <p:par>
                          <p:cTn id="22" fill="hold">
                            <p:stCondLst>
                              <p:cond delay="2500"/>
                            </p:stCondLst>
                            <p:childTnLst>
                              <p:par>
                                <p:cTn id="23" presetID="2" presetClass="entr" presetSubtype="1" fill="hold" nodeType="afterEffect">
                                  <p:stCondLst>
                                    <p:cond delay="0"/>
                                  </p:stCondLst>
                                  <p:childTnLst>
                                    <p:set>
                                      <p:cBhvr>
                                        <p:cTn id="24" dur="1" fill="hold">
                                          <p:stCondLst>
                                            <p:cond delay="0"/>
                                          </p:stCondLst>
                                        </p:cTn>
                                        <p:tgtEl>
                                          <p:spTgt spid="83988"/>
                                        </p:tgtEl>
                                        <p:attrNameLst>
                                          <p:attrName>style.visibility</p:attrName>
                                        </p:attrNameLst>
                                      </p:cBhvr>
                                      <p:to>
                                        <p:strVal val="visible"/>
                                      </p:to>
                                    </p:set>
                                    <p:anim calcmode="lin" valueType="num">
                                      <p:cBhvr additive="base">
                                        <p:cTn id="25" dur="500" fill="hold"/>
                                        <p:tgtEl>
                                          <p:spTgt spid="83988"/>
                                        </p:tgtEl>
                                        <p:attrNameLst>
                                          <p:attrName>ppt_x</p:attrName>
                                        </p:attrNameLst>
                                      </p:cBhvr>
                                      <p:tavLst>
                                        <p:tav tm="0">
                                          <p:val>
                                            <p:strVal val="#ppt_x"/>
                                          </p:val>
                                        </p:tav>
                                        <p:tav tm="100000">
                                          <p:val>
                                            <p:strVal val="#ppt_x"/>
                                          </p:val>
                                        </p:tav>
                                      </p:tavLst>
                                    </p:anim>
                                    <p:anim calcmode="lin" valueType="num">
                                      <p:cBhvr additive="base">
                                        <p:cTn id="26" dur="500" fill="hold"/>
                                        <p:tgtEl>
                                          <p:spTgt spid="83988"/>
                                        </p:tgtEl>
                                        <p:attrNameLst>
                                          <p:attrName>ppt_y</p:attrName>
                                        </p:attrNameLst>
                                      </p:cBhvr>
                                      <p:tavLst>
                                        <p:tav tm="0">
                                          <p:val>
                                            <p:strVal val="0-#ppt_h/2"/>
                                          </p:val>
                                        </p:tav>
                                        <p:tav tm="100000">
                                          <p:val>
                                            <p:strVal val="#ppt_y"/>
                                          </p:val>
                                        </p:tav>
                                      </p:tavLst>
                                    </p:anim>
                                  </p:childTnLst>
                                </p:cTn>
                              </p:par>
                            </p:childTnLst>
                          </p:cTn>
                        </p:par>
                        <p:par>
                          <p:cTn id="27" fill="hold">
                            <p:stCondLst>
                              <p:cond delay="3000"/>
                            </p:stCondLst>
                            <p:childTnLst>
                              <p:par>
                                <p:cTn id="28" presetID="21" presetClass="entr" presetSubtype="4" fill="hold" grpId="0" nodeType="afterEffect">
                                  <p:stCondLst>
                                    <p:cond delay="0"/>
                                  </p:stCondLst>
                                  <p:childTnLst>
                                    <p:set>
                                      <p:cBhvr>
                                        <p:cTn id="29" dur="1" fill="hold">
                                          <p:stCondLst>
                                            <p:cond delay="0"/>
                                          </p:stCondLst>
                                        </p:cTn>
                                        <p:tgtEl>
                                          <p:spTgt spid="83974"/>
                                        </p:tgtEl>
                                        <p:attrNameLst>
                                          <p:attrName>style.visibility</p:attrName>
                                        </p:attrNameLst>
                                      </p:cBhvr>
                                      <p:to>
                                        <p:strVal val="visible"/>
                                      </p:to>
                                    </p:set>
                                    <p:animEffect transition="in" filter="wheel(4)">
                                      <p:cBhvr>
                                        <p:cTn id="30" dur="2000"/>
                                        <p:tgtEl>
                                          <p:spTgt spid="83974"/>
                                        </p:tgtEl>
                                      </p:cBhvr>
                                    </p:animEffect>
                                  </p:childTnLst>
                                </p:cTn>
                              </p:par>
                            </p:childTnLst>
                          </p:cTn>
                        </p:par>
                        <p:par>
                          <p:cTn id="31" fill="hold">
                            <p:stCondLst>
                              <p:cond delay="5000"/>
                            </p:stCondLst>
                            <p:childTnLst>
                              <p:par>
                                <p:cTn id="32" presetID="2" presetClass="entr" presetSubtype="1" fill="hold" nodeType="afterEffect">
                                  <p:stCondLst>
                                    <p:cond delay="0"/>
                                  </p:stCondLst>
                                  <p:childTnLst>
                                    <p:set>
                                      <p:cBhvr>
                                        <p:cTn id="33" dur="1" fill="hold">
                                          <p:stCondLst>
                                            <p:cond delay="0"/>
                                          </p:stCondLst>
                                        </p:cTn>
                                        <p:tgtEl>
                                          <p:spTgt spid="83989"/>
                                        </p:tgtEl>
                                        <p:attrNameLst>
                                          <p:attrName>style.visibility</p:attrName>
                                        </p:attrNameLst>
                                      </p:cBhvr>
                                      <p:to>
                                        <p:strVal val="visible"/>
                                      </p:to>
                                    </p:set>
                                    <p:anim calcmode="lin" valueType="num">
                                      <p:cBhvr additive="base">
                                        <p:cTn id="34" dur="500" fill="hold"/>
                                        <p:tgtEl>
                                          <p:spTgt spid="83989"/>
                                        </p:tgtEl>
                                        <p:attrNameLst>
                                          <p:attrName>ppt_x</p:attrName>
                                        </p:attrNameLst>
                                      </p:cBhvr>
                                      <p:tavLst>
                                        <p:tav tm="0">
                                          <p:val>
                                            <p:strVal val="#ppt_x"/>
                                          </p:val>
                                        </p:tav>
                                        <p:tav tm="100000">
                                          <p:val>
                                            <p:strVal val="#ppt_x"/>
                                          </p:val>
                                        </p:tav>
                                      </p:tavLst>
                                    </p:anim>
                                    <p:anim calcmode="lin" valueType="num">
                                      <p:cBhvr additive="base">
                                        <p:cTn id="35" dur="500" fill="hold"/>
                                        <p:tgtEl>
                                          <p:spTgt spid="83989"/>
                                        </p:tgtEl>
                                        <p:attrNameLst>
                                          <p:attrName>ppt_y</p:attrName>
                                        </p:attrNameLst>
                                      </p:cBhvr>
                                      <p:tavLst>
                                        <p:tav tm="0">
                                          <p:val>
                                            <p:strVal val="0-#ppt_h/2"/>
                                          </p:val>
                                        </p:tav>
                                        <p:tav tm="100000">
                                          <p:val>
                                            <p:strVal val="#ppt_y"/>
                                          </p:val>
                                        </p:tav>
                                      </p:tavLst>
                                    </p:anim>
                                  </p:childTnLst>
                                </p:cTn>
                              </p:par>
                            </p:childTnLst>
                          </p:cTn>
                        </p:par>
                        <p:par>
                          <p:cTn id="36" fill="hold">
                            <p:stCondLst>
                              <p:cond delay="5500"/>
                            </p:stCondLst>
                            <p:childTnLst>
                              <p:par>
                                <p:cTn id="37" presetID="8" presetClass="entr" presetSubtype="16" fill="hold" grpId="0" nodeType="afterEffect">
                                  <p:stCondLst>
                                    <p:cond delay="0"/>
                                  </p:stCondLst>
                                  <p:childTnLst>
                                    <p:set>
                                      <p:cBhvr>
                                        <p:cTn id="38" dur="1" fill="hold">
                                          <p:stCondLst>
                                            <p:cond delay="0"/>
                                          </p:stCondLst>
                                        </p:cTn>
                                        <p:tgtEl>
                                          <p:spTgt spid="83975"/>
                                        </p:tgtEl>
                                        <p:attrNameLst>
                                          <p:attrName>style.visibility</p:attrName>
                                        </p:attrNameLst>
                                      </p:cBhvr>
                                      <p:to>
                                        <p:strVal val="visible"/>
                                      </p:to>
                                    </p:set>
                                    <p:animEffect transition="in" filter="diamond(in)">
                                      <p:cBhvr>
                                        <p:cTn id="39" dur="2000"/>
                                        <p:tgtEl>
                                          <p:spTgt spid="83975"/>
                                        </p:tgtEl>
                                      </p:cBhvr>
                                    </p:animEffect>
                                  </p:childTnLst>
                                </p:cTn>
                              </p:par>
                            </p:childTnLst>
                          </p:cTn>
                        </p:par>
                        <p:par>
                          <p:cTn id="40" fill="hold">
                            <p:stCondLst>
                              <p:cond delay="7500"/>
                            </p:stCondLst>
                            <p:childTnLst>
                              <p:par>
                                <p:cTn id="41" presetID="2" presetClass="entr" presetSubtype="1" fill="hold" nodeType="afterEffect">
                                  <p:stCondLst>
                                    <p:cond delay="0"/>
                                  </p:stCondLst>
                                  <p:childTnLst>
                                    <p:set>
                                      <p:cBhvr>
                                        <p:cTn id="42" dur="1" fill="hold">
                                          <p:stCondLst>
                                            <p:cond delay="0"/>
                                          </p:stCondLst>
                                        </p:cTn>
                                        <p:tgtEl>
                                          <p:spTgt spid="83990"/>
                                        </p:tgtEl>
                                        <p:attrNameLst>
                                          <p:attrName>style.visibility</p:attrName>
                                        </p:attrNameLst>
                                      </p:cBhvr>
                                      <p:to>
                                        <p:strVal val="visible"/>
                                      </p:to>
                                    </p:set>
                                    <p:anim calcmode="lin" valueType="num">
                                      <p:cBhvr additive="base">
                                        <p:cTn id="43" dur="500" fill="hold"/>
                                        <p:tgtEl>
                                          <p:spTgt spid="83990"/>
                                        </p:tgtEl>
                                        <p:attrNameLst>
                                          <p:attrName>ppt_x</p:attrName>
                                        </p:attrNameLst>
                                      </p:cBhvr>
                                      <p:tavLst>
                                        <p:tav tm="0">
                                          <p:val>
                                            <p:strVal val="#ppt_x"/>
                                          </p:val>
                                        </p:tav>
                                        <p:tav tm="100000">
                                          <p:val>
                                            <p:strVal val="#ppt_x"/>
                                          </p:val>
                                        </p:tav>
                                      </p:tavLst>
                                    </p:anim>
                                    <p:anim calcmode="lin" valueType="num">
                                      <p:cBhvr additive="base">
                                        <p:cTn id="44" dur="500" fill="hold"/>
                                        <p:tgtEl>
                                          <p:spTgt spid="83990"/>
                                        </p:tgtEl>
                                        <p:attrNameLst>
                                          <p:attrName>ppt_y</p:attrName>
                                        </p:attrNameLst>
                                      </p:cBhvr>
                                      <p:tavLst>
                                        <p:tav tm="0">
                                          <p:val>
                                            <p:strVal val="0-#ppt_h/2"/>
                                          </p:val>
                                        </p:tav>
                                        <p:tav tm="100000">
                                          <p:val>
                                            <p:strVal val="#ppt_y"/>
                                          </p:val>
                                        </p:tav>
                                      </p:tavLst>
                                    </p:anim>
                                  </p:childTnLst>
                                </p:cTn>
                              </p:par>
                            </p:childTnLst>
                          </p:cTn>
                        </p:par>
                        <p:par>
                          <p:cTn id="45" fill="hold">
                            <p:stCondLst>
                              <p:cond delay="8000"/>
                            </p:stCondLst>
                            <p:childTnLst>
                              <p:par>
                                <p:cTn id="46" presetID="21" presetClass="entr" presetSubtype="4" fill="hold" grpId="0" nodeType="afterEffect">
                                  <p:stCondLst>
                                    <p:cond delay="0"/>
                                  </p:stCondLst>
                                  <p:childTnLst>
                                    <p:set>
                                      <p:cBhvr>
                                        <p:cTn id="47" dur="1" fill="hold">
                                          <p:stCondLst>
                                            <p:cond delay="0"/>
                                          </p:stCondLst>
                                        </p:cTn>
                                        <p:tgtEl>
                                          <p:spTgt spid="83976"/>
                                        </p:tgtEl>
                                        <p:attrNameLst>
                                          <p:attrName>style.visibility</p:attrName>
                                        </p:attrNameLst>
                                      </p:cBhvr>
                                      <p:to>
                                        <p:strVal val="visible"/>
                                      </p:to>
                                    </p:set>
                                    <p:animEffect transition="in" filter="wheel(4)">
                                      <p:cBhvr>
                                        <p:cTn id="48" dur="2000"/>
                                        <p:tgtEl>
                                          <p:spTgt spid="83976"/>
                                        </p:tgtEl>
                                      </p:cBhvr>
                                    </p:animEffect>
                                  </p:childTnLst>
                                </p:cTn>
                              </p:par>
                            </p:childTnLst>
                          </p:cTn>
                        </p:par>
                        <p:par>
                          <p:cTn id="49" fill="hold">
                            <p:stCondLst>
                              <p:cond delay="10000"/>
                            </p:stCondLst>
                            <p:childTnLst>
                              <p:par>
                                <p:cTn id="50" presetID="2" presetClass="entr" presetSubtype="4" fill="hold" grpId="0" nodeType="afterEffect">
                                  <p:stCondLst>
                                    <p:cond delay="0"/>
                                  </p:stCondLst>
                                  <p:childTnLst>
                                    <p:set>
                                      <p:cBhvr>
                                        <p:cTn id="51" dur="1" fill="hold">
                                          <p:stCondLst>
                                            <p:cond delay="0"/>
                                          </p:stCondLst>
                                        </p:cTn>
                                        <p:tgtEl>
                                          <p:spTgt spid="83977"/>
                                        </p:tgtEl>
                                        <p:attrNameLst>
                                          <p:attrName>style.visibility</p:attrName>
                                        </p:attrNameLst>
                                      </p:cBhvr>
                                      <p:to>
                                        <p:strVal val="visible"/>
                                      </p:to>
                                    </p:set>
                                    <p:anim calcmode="lin" valueType="num">
                                      <p:cBhvr additive="base">
                                        <p:cTn id="52" dur="500" fill="hold"/>
                                        <p:tgtEl>
                                          <p:spTgt spid="83977"/>
                                        </p:tgtEl>
                                        <p:attrNameLst>
                                          <p:attrName>ppt_x</p:attrName>
                                        </p:attrNameLst>
                                      </p:cBhvr>
                                      <p:tavLst>
                                        <p:tav tm="0">
                                          <p:val>
                                            <p:strVal val="#ppt_x"/>
                                          </p:val>
                                        </p:tav>
                                        <p:tav tm="100000">
                                          <p:val>
                                            <p:strVal val="#ppt_x"/>
                                          </p:val>
                                        </p:tav>
                                      </p:tavLst>
                                    </p:anim>
                                    <p:anim calcmode="lin" valueType="num">
                                      <p:cBhvr additive="base">
                                        <p:cTn id="53" dur="500" fill="hold"/>
                                        <p:tgtEl>
                                          <p:spTgt spid="83977"/>
                                        </p:tgtEl>
                                        <p:attrNameLst>
                                          <p:attrName>ppt_y</p:attrName>
                                        </p:attrNameLst>
                                      </p:cBhvr>
                                      <p:tavLst>
                                        <p:tav tm="0">
                                          <p:val>
                                            <p:strVal val="1+#ppt_h/2"/>
                                          </p:val>
                                        </p:tav>
                                        <p:tav tm="100000">
                                          <p:val>
                                            <p:strVal val="#ppt_y"/>
                                          </p:val>
                                        </p:tav>
                                      </p:tavLst>
                                    </p:anim>
                                  </p:childTnLst>
                                </p:cTn>
                              </p:par>
                            </p:childTnLst>
                          </p:cTn>
                        </p:par>
                        <p:par>
                          <p:cTn id="54" fill="hold">
                            <p:stCondLst>
                              <p:cond delay="10500"/>
                            </p:stCondLst>
                            <p:childTnLst>
                              <p:par>
                                <p:cTn id="55" presetID="2" presetClass="entr" presetSubtype="8" fill="hold" nodeType="afterEffect">
                                  <p:stCondLst>
                                    <p:cond delay="0"/>
                                  </p:stCondLst>
                                  <p:childTnLst>
                                    <p:set>
                                      <p:cBhvr>
                                        <p:cTn id="56" dur="1" fill="hold">
                                          <p:stCondLst>
                                            <p:cond delay="0"/>
                                          </p:stCondLst>
                                        </p:cTn>
                                        <p:tgtEl>
                                          <p:spTgt spid="5"/>
                                        </p:tgtEl>
                                        <p:attrNameLst>
                                          <p:attrName>style.visibility</p:attrName>
                                        </p:attrNameLst>
                                      </p:cBhvr>
                                      <p:to>
                                        <p:strVal val="visible"/>
                                      </p:to>
                                    </p:set>
                                    <p:anim calcmode="lin" valueType="num">
                                      <p:cBhvr additive="base">
                                        <p:cTn id="57" dur="500" fill="hold"/>
                                        <p:tgtEl>
                                          <p:spTgt spid="5"/>
                                        </p:tgtEl>
                                        <p:attrNameLst>
                                          <p:attrName>ppt_x</p:attrName>
                                        </p:attrNameLst>
                                      </p:cBhvr>
                                      <p:tavLst>
                                        <p:tav tm="0">
                                          <p:val>
                                            <p:strVal val="0-#ppt_w/2"/>
                                          </p:val>
                                        </p:tav>
                                        <p:tav tm="100000">
                                          <p:val>
                                            <p:strVal val="#ppt_x"/>
                                          </p:val>
                                        </p:tav>
                                      </p:tavLst>
                                    </p:anim>
                                    <p:anim calcmode="lin" valueType="num">
                                      <p:cBhvr additive="base">
                                        <p:cTn id="58" dur="500" fill="hold"/>
                                        <p:tgtEl>
                                          <p:spTgt spid="5"/>
                                        </p:tgtEl>
                                        <p:attrNameLst>
                                          <p:attrName>ppt_y</p:attrName>
                                        </p:attrNameLst>
                                      </p:cBhvr>
                                      <p:tavLst>
                                        <p:tav tm="0">
                                          <p:val>
                                            <p:strVal val="#ppt_y"/>
                                          </p:val>
                                        </p:tav>
                                        <p:tav tm="100000">
                                          <p:val>
                                            <p:strVal val="#ppt_y"/>
                                          </p:val>
                                        </p:tav>
                                      </p:tavLst>
                                    </p:anim>
                                  </p:childTnLst>
                                </p:cTn>
                              </p:par>
                            </p:childTnLst>
                          </p:cTn>
                        </p:par>
                        <p:par>
                          <p:cTn id="59" fill="hold">
                            <p:stCondLst>
                              <p:cond delay="11000"/>
                            </p:stCondLst>
                            <p:childTnLst>
                              <p:par>
                                <p:cTn id="60" presetID="2" presetClass="entr" presetSubtype="8" fill="hold" nodeType="afterEffect">
                                  <p:stCondLst>
                                    <p:cond delay="0"/>
                                  </p:stCondLst>
                                  <p:childTnLst>
                                    <p:set>
                                      <p:cBhvr>
                                        <p:cTn id="61" dur="1" fill="hold">
                                          <p:stCondLst>
                                            <p:cond delay="0"/>
                                          </p:stCondLst>
                                        </p:cTn>
                                        <p:tgtEl>
                                          <p:spTgt spid="2"/>
                                        </p:tgtEl>
                                        <p:attrNameLst>
                                          <p:attrName>style.visibility</p:attrName>
                                        </p:attrNameLst>
                                      </p:cBhvr>
                                      <p:to>
                                        <p:strVal val="visible"/>
                                      </p:to>
                                    </p:set>
                                    <p:anim calcmode="lin" valueType="num">
                                      <p:cBhvr additive="base">
                                        <p:cTn id="62" dur="500" fill="hold"/>
                                        <p:tgtEl>
                                          <p:spTgt spid="2"/>
                                        </p:tgtEl>
                                        <p:attrNameLst>
                                          <p:attrName>ppt_x</p:attrName>
                                        </p:attrNameLst>
                                      </p:cBhvr>
                                      <p:tavLst>
                                        <p:tav tm="0">
                                          <p:val>
                                            <p:strVal val="0-#ppt_w/2"/>
                                          </p:val>
                                        </p:tav>
                                        <p:tav tm="100000">
                                          <p:val>
                                            <p:strVal val="#ppt_x"/>
                                          </p:val>
                                        </p:tav>
                                      </p:tavLst>
                                    </p:anim>
                                    <p:anim calcmode="lin" valueType="num">
                                      <p:cBhvr additive="base">
                                        <p:cTn id="63" dur="500" fill="hold"/>
                                        <p:tgtEl>
                                          <p:spTgt spid="2"/>
                                        </p:tgtEl>
                                        <p:attrNameLst>
                                          <p:attrName>ppt_y</p:attrName>
                                        </p:attrNameLst>
                                      </p:cBhvr>
                                      <p:tavLst>
                                        <p:tav tm="0">
                                          <p:val>
                                            <p:strVal val="#ppt_y"/>
                                          </p:val>
                                        </p:tav>
                                        <p:tav tm="100000">
                                          <p:val>
                                            <p:strVal val="#ppt_y"/>
                                          </p:val>
                                        </p:tav>
                                      </p:tavLst>
                                    </p:anim>
                                  </p:childTnLst>
                                </p:cTn>
                              </p:par>
                            </p:childTnLst>
                          </p:cTn>
                        </p:par>
                        <p:par>
                          <p:cTn id="64" fill="hold">
                            <p:stCondLst>
                              <p:cond delay="11500"/>
                            </p:stCondLst>
                            <p:childTnLst>
                              <p:par>
                                <p:cTn id="65" presetID="2" presetClass="entr" presetSubtype="1" fill="hold" grpId="0" nodeType="afterEffect">
                                  <p:stCondLst>
                                    <p:cond delay="0"/>
                                  </p:stCondLst>
                                  <p:childTnLst>
                                    <p:set>
                                      <p:cBhvr>
                                        <p:cTn id="66" dur="1" fill="hold">
                                          <p:stCondLst>
                                            <p:cond delay="0"/>
                                          </p:stCondLst>
                                        </p:cTn>
                                        <p:tgtEl>
                                          <p:spTgt spid="83979"/>
                                        </p:tgtEl>
                                        <p:attrNameLst>
                                          <p:attrName>style.visibility</p:attrName>
                                        </p:attrNameLst>
                                      </p:cBhvr>
                                      <p:to>
                                        <p:strVal val="visible"/>
                                      </p:to>
                                    </p:set>
                                    <p:anim calcmode="lin" valueType="num">
                                      <p:cBhvr additive="base">
                                        <p:cTn id="67" dur="500" fill="hold"/>
                                        <p:tgtEl>
                                          <p:spTgt spid="83979"/>
                                        </p:tgtEl>
                                        <p:attrNameLst>
                                          <p:attrName>ppt_x</p:attrName>
                                        </p:attrNameLst>
                                      </p:cBhvr>
                                      <p:tavLst>
                                        <p:tav tm="0">
                                          <p:val>
                                            <p:strVal val="#ppt_x"/>
                                          </p:val>
                                        </p:tav>
                                        <p:tav tm="100000">
                                          <p:val>
                                            <p:strVal val="#ppt_x"/>
                                          </p:val>
                                        </p:tav>
                                      </p:tavLst>
                                    </p:anim>
                                    <p:anim calcmode="lin" valueType="num">
                                      <p:cBhvr additive="base">
                                        <p:cTn id="68" dur="500" fill="hold"/>
                                        <p:tgtEl>
                                          <p:spTgt spid="83979"/>
                                        </p:tgtEl>
                                        <p:attrNameLst>
                                          <p:attrName>ppt_y</p:attrName>
                                        </p:attrNameLst>
                                      </p:cBhvr>
                                      <p:tavLst>
                                        <p:tav tm="0">
                                          <p:val>
                                            <p:strVal val="0-#ppt_h/2"/>
                                          </p:val>
                                        </p:tav>
                                        <p:tav tm="100000">
                                          <p:val>
                                            <p:strVal val="#ppt_y"/>
                                          </p:val>
                                        </p:tav>
                                      </p:tavLst>
                                    </p:anim>
                                  </p:childTnLst>
                                </p:cTn>
                              </p:par>
                            </p:childTnLst>
                          </p:cTn>
                        </p:par>
                        <p:par>
                          <p:cTn id="69" fill="hold">
                            <p:stCondLst>
                              <p:cond delay="12000"/>
                            </p:stCondLst>
                            <p:childTnLst>
                              <p:par>
                                <p:cTn id="70" presetID="2" presetClass="entr" presetSubtype="1" fill="hold" nodeType="afterEffect">
                                  <p:stCondLst>
                                    <p:cond delay="0"/>
                                  </p:stCondLst>
                                  <p:childTnLst>
                                    <p:set>
                                      <p:cBhvr>
                                        <p:cTn id="71" dur="1" fill="hold">
                                          <p:stCondLst>
                                            <p:cond delay="0"/>
                                          </p:stCondLst>
                                        </p:cTn>
                                        <p:tgtEl>
                                          <p:spTgt spid="84012"/>
                                        </p:tgtEl>
                                        <p:attrNameLst>
                                          <p:attrName>style.visibility</p:attrName>
                                        </p:attrNameLst>
                                      </p:cBhvr>
                                      <p:to>
                                        <p:strVal val="visible"/>
                                      </p:to>
                                    </p:set>
                                    <p:anim calcmode="lin" valueType="num">
                                      <p:cBhvr additive="base">
                                        <p:cTn id="72" dur="500" fill="hold"/>
                                        <p:tgtEl>
                                          <p:spTgt spid="84012"/>
                                        </p:tgtEl>
                                        <p:attrNameLst>
                                          <p:attrName>ppt_x</p:attrName>
                                        </p:attrNameLst>
                                      </p:cBhvr>
                                      <p:tavLst>
                                        <p:tav tm="0">
                                          <p:val>
                                            <p:strVal val="#ppt_x"/>
                                          </p:val>
                                        </p:tav>
                                        <p:tav tm="100000">
                                          <p:val>
                                            <p:strVal val="#ppt_x"/>
                                          </p:val>
                                        </p:tav>
                                      </p:tavLst>
                                    </p:anim>
                                    <p:anim calcmode="lin" valueType="num">
                                      <p:cBhvr additive="base">
                                        <p:cTn id="73" dur="500" fill="hold"/>
                                        <p:tgtEl>
                                          <p:spTgt spid="84012"/>
                                        </p:tgtEl>
                                        <p:attrNameLst>
                                          <p:attrName>ppt_y</p:attrName>
                                        </p:attrNameLst>
                                      </p:cBhvr>
                                      <p:tavLst>
                                        <p:tav tm="0">
                                          <p:val>
                                            <p:strVal val="0-#ppt_h/2"/>
                                          </p:val>
                                        </p:tav>
                                        <p:tav tm="100000">
                                          <p:val>
                                            <p:strVal val="#ppt_y"/>
                                          </p:val>
                                        </p:tav>
                                      </p:tavLst>
                                    </p:anim>
                                  </p:childTnLst>
                                </p:cTn>
                              </p:par>
                            </p:childTnLst>
                          </p:cTn>
                        </p:par>
                        <p:par>
                          <p:cTn id="74" fill="hold">
                            <p:stCondLst>
                              <p:cond delay="12500"/>
                            </p:stCondLst>
                            <p:childTnLst>
                              <p:par>
                                <p:cTn id="75" presetID="50" presetClass="entr" presetSubtype="0" decel="100000" fill="hold" grpId="0" nodeType="afterEffect">
                                  <p:stCondLst>
                                    <p:cond delay="0"/>
                                  </p:stCondLst>
                                  <p:childTnLst>
                                    <p:set>
                                      <p:cBhvr>
                                        <p:cTn id="76" dur="1" fill="hold">
                                          <p:stCondLst>
                                            <p:cond delay="0"/>
                                          </p:stCondLst>
                                        </p:cTn>
                                        <p:tgtEl>
                                          <p:spTgt spid="83980"/>
                                        </p:tgtEl>
                                        <p:attrNameLst>
                                          <p:attrName>style.visibility</p:attrName>
                                        </p:attrNameLst>
                                      </p:cBhvr>
                                      <p:to>
                                        <p:strVal val="visible"/>
                                      </p:to>
                                    </p:set>
                                    <p:anim calcmode="lin" valueType="num">
                                      <p:cBhvr>
                                        <p:cTn id="77" dur="1000" fill="hold"/>
                                        <p:tgtEl>
                                          <p:spTgt spid="83980"/>
                                        </p:tgtEl>
                                        <p:attrNameLst>
                                          <p:attrName>ppt_w</p:attrName>
                                        </p:attrNameLst>
                                      </p:cBhvr>
                                      <p:tavLst>
                                        <p:tav tm="0">
                                          <p:val>
                                            <p:strVal val="#ppt_w+.3"/>
                                          </p:val>
                                        </p:tav>
                                        <p:tav tm="100000">
                                          <p:val>
                                            <p:strVal val="#ppt_w"/>
                                          </p:val>
                                        </p:tav>
                                      </p:tavLst>
                                    </p:anim>
                                    <p:anim calcmode="lin" valueType="num">
                                      <p:cBhvr>
                                        <p:cTn id="78" dur="1000" fill="hold"/>
                                        <p:tgtEl>
                                          <p:spTgt spid="83980"/>
                                        </p:tgtEl>
                                        <p:attrNameLst>
                                          <p:attrName>ppt_h</p:attrName>
                                        </p:attrNameLst>
                                      </p:cBhvr>
                                      <p:tavLst>
                                        <p:tav tm="0">
                                          <p:val>
                                            <p:strVal val="#ppt_h"/>
                                          </p:val>
                                        </p:tav>
                                        <p:tav tm="100000">
                                          <p:val>
                                            <p:strVal val="#ppt_h"/>
                                          </p:val>
                                        </p:tav>
                                      </p:tavLst>
                                    </p:anim>
                                    <p:animEffect transition="in" filter="fade">
                                      <p:cBhvr>
                                        <p:cTn id="79" dur="1000"/>
                                        <p:tgtEl>
                                          <p:spTgt spid="83980"/>
                                        </p:tgtEl>
                                      </p:cBhvr>
                                    </p:animEffect>
                                  </p:childTnLst>
                                </p:cTn>
                              </p:par>
                            </p:childTnLst>
                          </p:cTn>
                        </p:par>
                        <p:par>
                          <p:cTn id="80" fill="hold">
                            <p:stCondLst>
                              <p:cond delay="13500"/>
                            </p:stCondLst>
                            <p:childTnLst>
                              <p:par>
                                <p:cTn id="81" presetID="4" presetClass="entr" presetSubtype="16" fill="hold" nodeType="afterEffect">
                                  <p:stCondLst>
                                    <p:cond delay="0"/>
                                  </p:stCondLst>
                                  <p:childTnLst>
                                    <p:set>
                                      <p:cBhvr>
                                        <p:cTn id="82" dur="1" fill="hold">
                                          <p:stCondLst>
                                            <p:cond delay="0"/>
                                          </p:stCondLst>
                                        </p:cTn>
                                        <p:tgtEl>
                                          <p:spTgt spid="84013"/>
                                        </p:tgtEl>
                                        <p:attrNameLst>
                                          <p:attrName>style.visibility</p:attrName>
                                        </p:attrNameLst>
                                      </p:cBhvr>
                                      <p:to>
                                        <p:strVal val="visible"/>
                                      </p:to>
                                    </p:set>
                                    <p:animEffect transition="in" filter="box(in)">
                                      <p:cBhvr>
                                        <p:cTn id="83" dur="500"/>
                                        <p:tgtEl>
                                          <p:spTgt spid="84013"/>
                                        </p:tgtEl>
                                      </p:cBhvr>
                                    </p:animEffect>
                                  </p:childTnLst>
                                </p:cTn>
                              </p:par>
                            </p:childTnLst>
                          </p:cTn>
                        </p:par>
                        <p:par>
                          <p:cTn id="84" fill="hold">
                            <p:stCondLst>
                              <p:cond delay="14000"/>
                            </p:stCondLst>
                            <p:childTnLst>
                              <p:par>
                                <p:cTn id="85" presetID="4" presetClass="entr" presetSubtype="16" fill="hold" grpId="0" nodeType="afterEffect">
                                  <p:stCondLst>
                                    <p:cond delay="0"/>
                                  </p:stCondLst>
                                  <p:childTnLst>
                                    <p:set>
                                      <p:cBhvr>
                                        <p:cTn id="86" dur="1" fill="hold">
                                          <p:stCondLst>
                                            <p:cond delay="0"/>
                                          </p:stCondLst>
                                        </p:cTn>
                                        <p:tgtEl>
                                          <p:spTgt spid="83981"/>
                                        </p:tgtEl>
                                        <p:attrNameLst>
                                          <p:attrName>style.visibility</p:attrName>
                                        </p:attrNameLst>
                                      </p:cBhvr>
                                      <p:to>
                                        <p:strVal val="visible"/>
                                      </p:to>
                                    </p:set>
                                    <p:animEffect transition="in" filter="box(in)">
                                      <p:cBhvr>
                                        <p:cTn id="87" dur="500"/>
                                        <p:tgtEl>
                                          <p:spTgt spid="83981"/>
                                        </p:tgtEl>
                                      </p:cBhvr>
                                    </p:animEffect>
                                  </p:childTnLst>
                                </p:cTn>
                              </p:par>
                            </p:childTnLst>
                          </p:cTn>
                        </p:par>
                        <p:par>
                          <p:cTn id="88" fill="hold">
                            <p:stCondLst>
                              <p:cond delay="14500"/>
                            </p:stCondLst>
                            <p:childTnLst>
                              <p:par>
                                <p:cTn id="89" presetID="2" presetClass="entr" presetSubtype="1" fill="hold" nodeType="afterEffect">
                                  <p:stCondLst>
                                    <p:cond delay="0"/>
                                  </p:stCondLst>
                                  <p:childTnLst>
                                    <p:set>
                                      <p:cBhvr>
                                        <p:cTn id="90" dur="1" fill="hold">
                                          <p:stCondLst>
                                            <p:cond delay="0"/>
                                          </p:stCondLst>
                                        </p:cTn>
                                        <p:tgtEl>
                                          <p:spTgt spid="84014"/>
                                        </p:tgtEl>
                                        <p:attrNameLst>
                                          <p:attrName>style.visibility</p:attrName>
                                        </p:attrNameLst>
                                      </p:cBhvr>
                                      <p:to>
                                        <p:strVal val="visible"/>
                                      </p:to>
                                    </p:set>
                                    <p:anim calcmode="lin" valueType="num">
                                      <p:cBhvr additive="base">
                                        <p:cTn id="91" dur="500" fill="hold"/>
                                        <p:tgtEl>
                                          <p:spTgt spid="84014"/>
                                        </p:tgtEl>
                                        <p:attrNameLst>
                                          <p:attrName>ppt_x</p:attrName>
                                        </p:attrNameLst>
                                      </p:cBhvr>
                                      <p:tavLst>
                                        <p:tav tm="0">
                                          <p:val>
                                            <p:strVal val="#ppt_x"/>
                                          </p:val>
                                        </p:tav>
                                        <p:tav tm="100000">
                                          <p:val>
                                            <p:strVal val="#ppt_x"/>
                                          </p:val>
                                        </p:tav>
                                      </p:tavLst>
                                    </p:anim>
                                    <p:anim calcmode="lin" valueType="num">
                                      <p:cBhvr additive="base">
                                        <p:cTn id="92" dur="500" fill="hold"/>
                                        <p:tgtEl>
                                          <p:spTgt spid="84014"/>
                                        </p:tgtEl>
                                        <p:attrNameLst>
                                          <p:attrName>ppt_y</p:attrName>
                                        </p:attrNameLst>
                                      </p:cBhvr>
                                      <p:tavLst>
                                        <p:tav tm="0">
                                          <p:val>
                                            <p:strVal val="0-#ppt_h/2"/>
                                          </p:val>
                                        </p:tav>
                                        <p:tav tm="100000">
                                          <p:val>
                                            <p:strVal val="#ppt_y"/>
                                          </p:val>
                                        </p:tav>
                                      </p:tavLst>
                                    </p:anim>
                                  </p:childTnLst>
                                </p:cTn>
                              </p:par>
                            </p:childTnLst>
                          </p:cTn>
                        </p:par>
                        <p:par>
                          <p:cTn id="93" fill="hold">
                            <p:stCondLst>
                              <p:cond delay="15000"/>
                            </p:stCondLst>
                            <p:childTnLst>
                              <p:par>
                                <p:cTn id="94" presetID="50" presetClass="entr" presetSubtype="0" decel="100000" fill="hold" grpId="0" nodeType="afterEffect">
                                  <p:stCondLst>
                                    <p:cond delay="0"/>
                                  </p:stCondLst>
                                  <p:childTnLst>
                                    <p:set>
                                      <p:cBhvr>
                                        <p:cTn id="95" dur="1" fill="hold">
                                          <p:stCondLst>
                                            <p:cond delay="0"/>
                                          </p:stCondLst>
                                        </p:cTn>
                                        <p:tgtEl>
                                          <p:spTgt spid="83982"/>
                                        </p:tgtEl>
                                        <p:attrNameLst>
                                          <p:attrName>style.visibility</p:attrName>
                                        </p:attrNameLst>
                                      </p:cBhvr>
                                      <p:to>
                                        <p:strVal val="visible"/>
                                      </p:to>
                                    </p:set>
                                    <p:anim calcmode="lin" valueType="num">
                                      <p:cBhvr>
                                        <p:cTn id="96" dur="1000" fill="hold"/>
                                        <p:tgtEl>
                                          <p:spTgt spid="83982"/>
                                        </p:tgtEl>
                                        <p:attrNameLst>
                                          <p:attrName>ppt_w</p:attrName>
                                        </p:attrNameLst>
                                      </p:cBhvr>
                                      <p:tavLst>
                                        <p:tav tm="0">
                                          <p:val>
                                            <p:strVal val="#ppt_w+.3"/>
                                          </p:val>
                                        </p:tav>
                                        <p:tav tm="100000">
                                          <p:val>
                                            <p:strVal val="#ppt_w"/>
                                          </p:val>
                                        </p:tav>
                                      </p:tavLst>
                                    </p:anim>
                                    <p:anim calcmode="lin" valueType="num">
                                      <p:cBhvr>
                                        <p:cTn id="97" dur="1000" fill="hold"/>
                                        <p:tgtEl>
                                          <p:spTgt spid="83982"/>
                                        </p:tgtEl>
                                        <p:attrNameLst>
                                          <p:attrName>ppt_h</p:attrName>
                                        </p:attrNameLst>
                                      </p:cBhvr>
                                      <p:tavLst>
                                        <p:tav tm="0">
                                          <p:val>
                                            <p:strVal val="#ppt_h"/>
                                          </p:val>
                                        </p:tav>
                                        <p:tav tm="100000">
                                          <p:val>
                                            <p:strVal val="#ppt_h"/>
                                          </p:val>
                                        </p:tav>
                                      </p:tavLst>
                                    </p:anim>
                                    <p:animEffect transition="in" filter="fade">
                                      <p:cBhvr>
                                        <p:cTn id="98" dur="1000"/>
                                        <p:tgtEl>
                                          <p:spTgt spid="83982"/>
                                        </p:tgtEl>
                                      </p:cBhvr>
                                    </p:animEffect>
                                  </p:childTnLst>
                                </p:cTn>
                              </p:par>
                            </p:childTnLst>
                          </p:cTn>
                        </p:par>
                        <p:par>
                          <p:cTn id="99" fill="hold">
                            <p:stCondLst>
                              <p:cond delay="16000"/>
                            </p:stCondLst>
                            <p:childTnLst>
                              <p:par>
                                <p:cTn id="100" presetID="21" presetClass="entr" presetSubtype="4" fill="hold" grpId="0" nodeType="afterEffect">
                                  <p:stCondLst>
                                    <p:cond delay="0"/>
                                  </p:stCondLst>
                                  <p:childTnLst>
                                    <p:set>
                                      <p:cBhvr>
                                        <p:cTn id="101" dur="1" fill="hold">
                                          <p:stCondLst>
                                            <p:cond delay="0"/>
                                          </p:stCondLst>
                                        </p:cTn>
                                        <p:tgtEl>
                                          <p:spTgt spid="29710"/>
                                        </p:tgtEl>
                                        <p:attrNameLst>
                                          <p:attrName>style.visibility</p:attrName>
                                        </p:attrNameLst>
                                      </p:cBhvr>
                                      <p:to>
                                        <p:strVal val="visible"/>
                                      </p:to>
                                    </p:set>
                                    <p:animEffect transition="in" filter="wheel(4)">
                                      <p:cBhvr>
                                        <p:cTn id="102" dur="2000"/>
                                        <p:tgtEl>
                                          <p:spTgt spid="29710"/>
                                        </p:tgtEl>
                                      </p:cBhvr>
                                    </p:animEffect>
                                  </p:childTnLst>
                                </p:cTn>
                              </p:par>
                            </p:childTnLst>
                          </p:cTn>
                        </p:par>
                        <p:par>
                          <p:cTn id="103" fill="hold">
                            <p:stCondLst>
                              <p:cond delay="18000"/>
                            </p:stCondLst>
                            <p:childTnLst>
                              <p:par>
                                <p:cTn id="104" presetID="2" presetClass="entr" presetSubtype="8" fill="hold" nodeType="afterEffect">
                                  <p:stCondLst>
                                    <p:cond delay="0"/>
                                  </p:stCondLst>
                                  <p:childTnLst>
                                    <p:set>
                                      <p:cBhvr>
                                        <p:cTn id="105" dur="1" fill="hold">
                                          <p:stCondLst>
                                            <p:cond delay="0"/>
                                          </p:stCondLst>
                                        </p:cTn>
                                        <p:tgtEl>
                                          <p:spTgt spid="3"/>
                                        </p:tgtEl>
                                        <p:attrNameLst>
                                          <p:attrName>style.visibility</p:attrName>
                                        </p:attrNameLst>
                                      </p:cBhvr>
                                      <p:to>
                                        <p:strVal val="visible"/>
                                      </p:to>
                                    </p:set>
                                    <p:anim calcmode="lin" valueType="num">
                                      <p:cBhvr additive="base">
                                        <p:cTn id="106" dur="500" fill="hold"/>
                                        <p:tgtEl>
                                          <p:spTgt spid="3"/>
                                        </p:tgtEl>
                                        <p:attrNameLst>
                                          <p:attrName>ppt_x</p:attrName>
                                        </p:attrNameLst>
                                      </p:cBhvr>
                                      <p:tavLst>
                                        <p:tav tm="0">
                                          <p:val>
                                            <p:strVal val="0-#ppt_w/2"/>
                                          </p:val>
                                        </p:tav>
                                        <p:tav tm="100000">
                                          <p:val>
                                            <p:strVal val="#ppt_x"/>
                                          </p:val>
                                        </p:tav>
                                      </p:tavLst>
                                    </p:anim>
                                    <p:anim calcmode="lin" valueType="num">
                                      <p:cBhvr additive="base">
                                        <p:cTn id="107" dur="500" fill="hold"/>
                                        <p:tgtEl>
                                          <p:spTgt spid="3"/>
                                        </p:tgtEl>
                                        <p:attrNameLst>
                                          <p:attrName>ppt_y</p:attrName>
                                        </p:attrNameLst>
                                      </p:cBhvr>
                                      <p:tavLst>
                                        <p:tav tm="0">
                                          <p:val>
                                            <p:strVal val="#ppt_y"/>
                                          </p:val>
                                        </p:tav>
                                        <p:tav tm="100000">
                                          <p:val>
                                            <p:strVal val="#ppt_y"/>
                                          </p:val>
                                        </p:tav>
                                      </p:tavLst>
                                    </p:anim>
                                  </p:childTnLst>
                                </p:cTn>
                              </p:par>
                            </p:childTnLst>
                          </p:cTn>
                        </p:par>
                        <p:par>
                          <p:cTn id="108" fill="hold">
                            <p:stCondLst>
                              <p:cond delay="18500"/>
                            </p:stCondLst>
                            <p:childTnLst>
                              <p:par>
                                <p:cTn id="109" presetID="2" presetClass="entr" presetSubtype="8" fill="hold" nodeType="afterEffect">
                                  <p:stCondLst>
                                    <p:cond delay="0"/>
                                  </p:stCondLst>
                                  <p:childTnLst>
                                    <p:set>
                                      <p:cBhvr>
                                        <p:cTn id="110" dur="1" fill="hold">
                                          <p:stCondLst>
                                            <p:cond delay="0"/>
                                          </p:stCondLst>
                                        </p:cTn>
                                        <p:tgtEl>
                                          <p:spTgt spid="4"/>
                                        </p:tgtEl>
                                        <p:attrNameLst>
                                          <p:attrName>style.visibility</p:attrName>
                                        </p:attrNameLst>
                                      </p:cBhvr>
                                      <p:to>
                                        <p:strVal val="visible"/>
                                      </p:to>
                                    </p:set>
                                    <p:anim calcmode="lin" valueType="num">
                                      <p:cBhvr additive="base">
                                        <p:cTn id="111" dur="500" fill="hold"/>
                                        <p:tgtEl>
                                          <p:spTgt spid="4"/>
                                        </p:tgtEl>
                                        <p:attrNameLst>
                                          <p:attrName>ppt_x</p:attrName>
                                        </p:attrNameLst>
                                      </p:cBhvr>
                                      <p:tavLst>
                                        <p:tav tm="0">
                                          <p:val>
                                            <p:strVal val="0-#ppt_w/2"/>
                                          </p:val>
                                        </p:tav>
                                        <p:tav tm="100000">
                                          <p:val>
                                            <p:strVal val="#ppt_x"/>
                                          </p:val>
                                        </p:tav>
                                      </p:tavLst>
                                    </p:anim>
                                    <p:anim calcmode="lin" valueType="num">
                                      <p:cBhvr additive="base">
                                        <p:cTn id="112" dur="500" fill="hold"/>
                                        <p:tgtEl>
                                          <p:spTgt spid="4"/>
                                        </p:tgtEl>
                                        <p:attrNameLst>
                                          <p:attrName>ppt_y</p:attrName>
                                        </p:attrNameLst>
                                      </p:cBhvr>
                                      <p:tavLst>
                                        <p:tav tm="0">
                                          <p:val>
                                            <p:strVal val="#ppt_y"/>
                                          </p:val>
                                        </p:tav>
                                        <p:tav tm="100000">
                                          <p:val>
                                            <p:strVal val="#ppt_y"/>
                                          </p:val>
                                        </p:tav>
                                      </p:tavLst>
                                    </p:anim>
                                  </p:childTnLst>
                                </p:cTn>
                              </p:par>
                            </p:childTnLst>
                          </p:cTn>
                        </p:par>
                        <p:par>
                          <p:cTn id="113" fill="hold">
                            <p:stCondLst>
                              <p:cond delay="19000"/>
                            </p:stCondLst>
                            <p:childTnLst>
                              <p:par>
                                <p:cTn id="114" presetID="8" presetClass="entr" presetSubtype="16" fill="hold" grpId="0" nodeType="afterEffect">
                                  <p:stCondLst>
                                    <p:cond delay="0"/>
                                  </p:stCondLst>
                                  <p:childTnLst>
                                    <p:set>
                                      <p:cBhvr>
                                        <p:cTn id="115" dur="1" fill="hold">
                                          <p:stCondLst>
                                            <p:cond delay="0"/>
                                          </p:stCondLst>
                                        </p:cTn>
                                        <p:tgtEl>
                                          <p:spTgt spid="83984"/>
                                        </p:tgtEl>
                                        <p:attrNameLst>
                                          <p:attrName>style.visibility</p:attrName>
                                        </p:attrNameLst>
                                      </p:cBhvr>
                                      <p:to>
                                        <p:strVal val="visible"/>
                                      </p:to>
                                    </p:set>
                                    <p:animEffect transition="in" filter="diamond(in)">
                                      <p:cBhvr>
                                        <p:cTn id="116" dur="2000"/>
                                        <p:tgtEl>
                                          <p:spTgt spid="83984"/>
                                        </p:tgtEl>
                                      </p:cBhvr>
                                    </p:animEffect>
                                  </p:childTnLst>
                                </p:cTn>
                              </p:par>
                            </p:childTnLst>
                          </p:cTn>
                        </p:par>
                        <p:par>
                          <p:cTn id="117" fill="hold">
                            <p:stCondLst>
                              <p:cond delay="21000"/>
                            </p:stCondLst>
                            <p:childTnLst>
                              <p:par>
                                <p:cTn id="118" presetID="55" presetClass="entr" presetSubtype="0" fill="hold" grpId="0" nodeType="afterEffect">
                                  <p:stCondLst>
                                    <p:cond delay="0"/>
                                  </p:stCondLst>
                                  <p:childTnLst>
                                    <p:set>
                                      <p:cBhvr>
                                        <p:cTn id="119" dur="1" fill="hold">
                                          <p:stCondLst>
                                            <p:cond delay="0"/>
                                          </p:stCondLst>
                                        </p:cTn>
                                        <p:tgtEl>
                                          <p:spTgt spid="83985"/>
                                        </p:tgtEl>
                                        <p:attrNameLst>
                                          <p:attrName>style.visibility</p:attrName>
                                        </p:attrNameLst>
                                      </p:cBhvr>
                                      <p:to>
                                        <p:strVal val="visible"/>
                                      </p:to>
                                    </p:set>
                                    <p:anim calcmode="lin" valueType="num">
                                      <p:cBhvr>
                                        <p:cTn id="120" dur="1000" fill="hold"/>
                                        <p:tgtEl>
                                          <p:spTgt spid="83985"/>
                                        </p:tgtEl>
                                        <p:attrNameLst>
                                          <p:attrName>ppt_w</p:attrName>
                                        </p:attrNameLst>
                                      </p:cBhvr>
                                      <p:tavLst>
                                        <p:tav tm="0">
                                          <p:val>
                                            <p:strVal val="#ppt_w*0.70"/>
                                          </p:val>
                                        </p:tav>
                                        <p:tav tm="100000">
                                          <p:val>
                                            <p:strVal val="#ppt_w"/>
                                          </p:val>
                                        </p:tav>
                                      </p:tavLst>
                                    </p:anim>
                                    <p:anim calcmode="lin" valueType="num">
                                      <p:cBhvr>
                                        <p:cTn id="121" dur="1000" fill="hold"/>
                                        <p:tgtEl>
                                          <p:spTgt spid="83985"/>
                                        </p:tgtEl>
                                        <p:attrNameLst>
                                          <p:attrName>ppt_h</p:attrName>
                                        </p:attrNameLst>
                                      </p:cBhvr>
                                      <p:tavLst>
                                        <p:tav tm="0">
                                          <p:val>
                                            <p:strVal val="#ppt_h"/>
                                          </p:val>
                                        </p:tav>
                                        <p:tav tm="100000">
                                          <p:val>
                                            <p:strVal val="#ppt_h"/>
                                          </p:val>
                                        </p:tav>
                                      </p:tavLst>
                                    </p:anim>
                                    <p:animEffect transition="in" filter="fade">
                                      <p:cBhvr>
                                        <p:cTn id="122" dur="1000"/>
                                        <p:tgtEl>
                                          <p:spTgt spid="83985"/>
                                        </p:tgtEl>
                                      </p:cBhvr>
                                    </p:animEffect>
                                  </p:childTnLst>
                                </p:cTn>
                              </p:par>
                            </p:childTnLst>
                          </p:cTn>
                        </p:par>
                        <p:par>
                          <p:cTn id="123" fill="hold">
                            <p:stCondLst>
                              <p:cond delay="22000"/>
                            </p:stCondLst>
                            <p:childTnLst>
                              <p:par>
                                <p:cTn id="124" presetID="5" presetClass="entr" presetSubtype="10" fill="hold" grpId="0" nodeType="afterEffect">
                                  <p:stCondLst>
                                    <p:cond delay="0"/>
                                  </p:stCondLst>
                                  <p:childTnLst>
                                    <p:set>
                                      <p:cBhvr>
                                        <p:cTn id="125" dur="1" fill="hold">
                                          <p:stCondLst>
                                            <p:cond delay="0"/>
                                          </p:stCondLst>
                                        </p:cTn>
                                        <p:tgtEl>
                                          <p:spTgt spid="83986"/>
                                        </p:tgtEl>
                                        <p:attrNameLst>
                                          <p:attrName>style.visibility</p:attrName>
                                        </p:attrNameLst>
                                      </p:cBhvr>
                                      <p:to>
                                        <p:strVal val="visible"/>
                                      </p:to>
                                    </p:set>
                                    <p:animEffect transition="in" filter="checkerboard(across)">
                                      <p:cBhvr>
                                        <p:cTn id="126" dur="500"/>
                                        <p:tgtEl>
                                          <p:spTgt spid="83986"/>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127" fill="hold" display="0">
                  <p:stCondLst>
                    <p:cond delay="indefinite"/>
                  </p:stCondLst>
                  <p:endCondLst>
                    <p:cond evt="onNext" delay="0">
                      <p:tgtEl>
                        <p:sldTgt/>
                      </p:tgtEl>
                    </p:cond>
                    <p:cond evt="onPrev" delay="0">
                      <p:tgtEl>
                        <p:sldTgt/>
                      </p:tgtEl>
                    </p:cond>
                    <p:cond evt="onStopAudio" delay="0">
                      <p:tgtEl>
                        <p:sldTgt/>
                      </p:tgtEl>
                    </p:cond>
                  </p:endCondLst>
                </p:cTn>
                <p:tgtEl>
                  <p:spTgt spid="84020"/>
                </p:tgtEl>
              </p:cMediaNode>
            </p:audio>
          </p:childTnLst>
        </p:cTn>
      </p:par>
    </p:tnLst>
    <p:bldLst>
      <p:bldP spid="83972" grpId="0" animBg="1"/>
      <p:bldP spid="83973" grpId="0" animBg="1"/>
      <p:bldP spid="83974" grpId="0" animBg="1"/>
      <p:bldP spid="83975" grpId="0" animBg="1"/>
      <p:bldP spid="83976" grpId="0" animBg="1"/>
      <p:bldP spid="83977" grpId="0" animBg="1"/>
      <p:bldP spid="83978" grpId="0" animBg="1"/>
      <p:bldP spid="83979" grpId="0" animBg="1"/>
      <p:bldP spid="83980" grpId="0" animBg="1"/>
      <p:bldP spid="83981" grpId="0" animBg="1"/>
      <p:bldP spid="83982" grpId="0" animBg="1"/>
      <p:bldP spid="29710" grpId="0" animBg="1"/>
      <p:bldP spid="83984" grpId="0" animBg="1"/>
      <p:bldP spid="83985" grpId="0" animBg="1"/>
      <p:bldP spid="83986" grpId="0" animBg="1"/>
      <p:bldP spid="83987"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86018" name="Rectangle 2"/>
          <p:cNvSpPr>
            <a:spLocks noGrp="1"/>
          </p:cNvSpPr>
          <p:nvPr>
            <p:ph idx="1"/>
          </p:nvPr>
        </p:nvSpPr>
        <p:spPr>
          <a:xfrm>
            <a:off x="456883" y="1652588"/>
            <a:ext cx="8243887" cy="3887787"/>
          </a:xfrm>
        </p:spPr>
        <p:txBody>
          <a:bodyPr vert="horz" wrap="square" lIns="91440" tIns="45720" rIns="91440" bIns="45720" anchor="t"/>
          <a:p>
            <a:pPr eaLnBrk="1" hangingPunct="1">
              <a:lnSpc>
                <a:spcPct val="150000"/>
              </a:lnSpc>
              <a:spcBef>
                <a:spcPct val="0"/>
              </a:spcBef>
              <a:buNone/>
            </a:pPr>
            <a:r>
              <a:rPr lang="en-US" altLang="zh-CN" sz="2800">
                <a:latin typeface="楷体_GB2312" pitchFamily="49" charset="-122"/>
                <a:ea typeface="楷体_GB2312" pitchFamily="49" charset="-122"/>
              </a:rPr>
              <a:t>     </a:t>
            </a:r>
            <a:r>
              <a:rPr lang="en-US" altLang="zh-CN" sz="2000" b="1">
                <a:latin typeface="楷体_GB2312" pitchFamily="49" charset="-122"/>
                <a:ea typeface="楷体_GB2312" pitchFamily="49" charset="-122"/>
              </a:rPr>
              <a:t>1</a:t>
            </a:r>
            <a:r>
              <a:rPr lang="zh-CN" altLang="en-US" sz="2000" b="1" dirty="0">
                <a:latin typeface="楷体_GB2312" pitchFamily="49" charset="-122"/>
                <a:ea typeface="楷体_GB2312" pitchFamily="49" charset="-122"/>
              </a:rPr>
              <a:t>、要按规定及时进行。</a:t>
            </a:r>
            <a:r>
              <a:rPr lang="zh-CN" altLang="en-US" sz="2000" dirty="0">
                <a:latin typeface="楷体_GB2312" pitchFamily="49" charset="-122"/>
                <a:ea typeface="楷体_GB2312" pitchFamily="49" charset="-122"/>
              </a:rPr>
              <a:t>党支部委员会每半年或者按工作阶段向支部党员大会报告工作，不能借故拖延或取消。</a:t>
            </a:r>
            <a:endParaRPr lang="zh-CN" altLang="en-US" sz="2000" dirty="0">
              <a:latin typeface="楷体_GB2312" pitchFamily="49" charset="-122"/>
              <a:ea typeface="楷体_GB2312" pitchFamily="49" charset="-122"/>
            </a:endParaRPr>
          </a:p>
          <a:p>
            <a:pPr eaLnBrk="1" hangingPunct="1">
              <a:lnSpc>
                <a:spcPct val="150000"/>
              </a:lnSpc>
              <a:spcBef>
                <a:spcPct val="0"/>
              </a:spcBef>
              <a:buNone/>
            </a:pPr>
            <a:r>
              <a:rPr lang="zh-CN" altLang="en-US" sz="2000" b="1" dirty="0">
                <a:latin typeface="楷体_GB2312" pitchFamily="49" charset="-122"/>
                <a:ea typeface="楷体_GB2312" pitchFamily="49" charset="-122"/>
              </a:rPr>
              <a:t>      </a:t>
            </a:r>
            <a:r>
              <a:rPr lang="en-US" altLang="zh-CN" sz="2000" b="1">
                <a:latin typeface="楷体_GB2312" pitchFamily="49" charset="-122"/>
                <a:ea typeface="楷体_GB2312" pitchFamily="49" charset="-122"/>
              </a:rPr>
              <a:t>2</a:t>
            </a:r>
            <a:r>
              <a:rPr lang="zh-CN" altLang="en-US" sz="2000" b="1" dirty="0">
                <a:latin typeface="楷体_GB2312" pitchFamily="49" charset="-122"/>
                <a:ea typeface="楷体_GB2312" pitchFamily="49" charset="-122"/>
              </a:rPr>
              <a:t>、要实事求是。</a:t>
            </a:r>
            <a:r>
              <a:rPr lang="zh-CN" altLang="en-US" sz="2000" dirty="0">
                <a:latin typeface="楷体_GB2312" pitchFamily="49" charset="-122"/>
                <a:ea typeface="楷体_GB2312" pitchFamily="49" charset="-122"/>
              </a:rPr>
              <a:t>报告工作要做到有一说一，有二说二，有喜报喜，有忧报忧，不允许弄虚作假；要重点突出，有情况有分析，不要讲大话、套话。</a:t>
            </a:r>
            <a:endParaRPr lang="zh-CN" altLang="en-US" sz="2000" dirty="0">
              <a:latin typeface="楷体_GB2312" pitchFamily="49" charset="-122"/>
              <a:ea typeface="楷体_GB2312" pitchFamily="49" charset="-122"/>
            </a:endParaRPr>
          </a:p>
          <a:p>
            <a:pPr eaLnBrk="1" hangingPunct="1">
              <a:lnSpc>
                <a:spcPct val="150000"/>
              </a:lnSpc>
              <a:spcBef>
                <a:spcPct val="0"/>
              </a:spcBef>
              <a:buNone/>
            </a:pPr>
            <a:r>
              <a:rPr lang="zh-CN" altLang="en-US" sz="2000" b="1" dirty="0">
                <a:latin typeface="楷体_GB2312" pitchFamily="49" charset="-122"/>
                <a:ea typeface="楷体_GB2312" pitchFamily="49" charset="-122"/>
              </a:rPr>
              <a:t>      </a:t>
            </a:r>
            <a:r>
              <a:rPr lang="en-US" altLang="zh-CN" sz="2000" b="1">
                <a:latin typeface="楷体_GB2312" pitchFamily="49" charset="-122"/>
                <a:ea typeface="楷体_GB2312" pitchFamily="49" charset="-122"/>
              </a:rPr>
              <a:t>3</a:t>
            </a:r>
            <a:r>
              <a:rPr lang="zh-CN" altLang="en-US" sz="2000" b="1" dirty="0">
                <a:latin typeface="楷体_GB2312" pitchFamily="49" charset="-122"/>
                <a:ea typeface="楷体_GB2312" pitchFamily="49" charset="-122"/>
              </a:rPr>
              <a:t>、要把报告工作与总结工作区别开来。</a:t>
            </a:r>
            <a:r>
              <a:rPr lang="zh-CN" altLang="en-US" sz="2000" dirty="0">
                <a:latin typeface="楷体_GB2312" pitchFamily="49" charset="-122"/>
                <a:ea typeface="楷体_GB2312" pitchFamily="49" charset="-122"/>
              </a:rPr>
              <a:t>报告工作与半年总结、年终总结有时可能同时进行，但两者在内容、目的、要求、参加人员以及程序上都不一样，不能混为一谈或互相代替。</a:t>
            </a:r>
            <a:endParaRPr lang="zh-CN" altLang="en-US" sz="2000" dirty="0">
              <a:latin typeface="楷体_GB2312" pitchFamily="49" charset="-122"/>
              <a:ea typeface="楷体_GB2312" pitchFamily="49" charset="-122"/>
            </a:endParaRPr>
          </a:p>
          <a:p>
            <a:pPr eaLnBrk="1" hangingPunct="1">
              <a:lnSpc>
                <a:spcPct val="150000"/>
              </a:lnSpc>
              <a:spcBef>
                <a:spcPct val="0"/>
              </a:spcBef>
              <a:buNone/>
            </a:pPr>
            <a:r>
              <a:rPr lang="zh-CN" altLang="en-US" sz="2000" b="1" dirty="0">
                <a:latin typeface="楷体_GB2312" pitchFamily="49" charset="-122"/>
                <a:ea typeface="楷体_GB2312" pitchFamily="49" charset="-122"/>
              </a:rPr>
              <a:t>      </a:t>
            </a:r>
            <a:r>
              <a:rPr lang="en-US" altLang="zh-CN" sz="2000" b="1">
                <a:latin typeface="楷体_GB2312" pitchFamily="49" charset="-122"/>
                <a:ea typeface="楷体_GB2312" pitchFamily="49" charset="-122"/>
              </a:rPr>
              <a:t>4</a:t>
            </a:r>
            <a:r>
              <a:rPr lang="zh-CN" altLang="en-US" sz="2000" b="1" dirty="0">
                <a:latin typeface="楷体_GB2312" pitchFamily="49" charset="-122"/>
                <a:ea typeface="楷体_GB2312" pitchFamily="49" charset="-122"/>
              </a:rPr>
              <a:t>、要把报告工作和单位大会报告工作区别开来。</a:t>
            </a:r>
            <a:r>
              <a:rPr lang="zh-CN" altLang="en-US" sz="2000" dirty="0">
                <a:latin typeface="楷体_GB2312" pitchFamily="49" charset="-122"/>
                <a:ea typeface="楷体_GB2312" pitchFamily="49" charset="-122"/>
              </a:rPr>
              <a:t>二者在会议性质、报告人身份、参加会议人员、报告内容上都不同，不能相互替代。</a:t>
            </a:r>
            <a:endParaRPr lang="zh-CN" altLang="en-US" sz="2000" dirty="0">
              <a:latin typeface="楷体_GB2312" pitchFamily="49" charset="-122"/>
              <a:ea typeface="楷体_GB2312" pitchFamily="49" charset="-122"/>
            </a:endParaRPr>
          </a:p>
        </p:txBody>
      </p:sp>
      <p:sp>
        <p:nvSpPr>
          <p:cNvPr id="86019" name="Rectangle 3"/>
          <p:cNvSpPr>
            <a:spLocks noGrp="1"/>
          </p:cNvSpPr>
          <p:nvPr>
            <p:ph type="title"/>
          </p:nvPr>
        </p:nvSpPr>
        <p:spPr>
          <a:xfrm>
            <a:off x="533083" y="965518"/>
            <a:ext cx="8229600" cy="687387"/>
          </a:xfrm>
        </p:spPr>
        <p:txBody>
          <a:bodyPr vert="horz" wrap="square" lIns="91440" tIns="45720" rIns="91440" bIns="45720" anchor="ctr"/>
          <a:p>
            <a:pPr eaLnBrk="1" hangingPunct="1"/>
            <a:r>
              <a:rPr lang="zh-CN" altLang="en-US" sz="3200" b="1" dirty="0">
                <a:solidFill>
                  <a:srgbClr val="FF0000"/>
                </a:solidFill>
                <a:ea typeface="华文中宋" panose="02010600040101010101" charset="-122"/>
              </a:rPr>
              <a:t>报告工作</a:t>
            </a:r>
            <a:r>
              <a:rPr lang="zh-CN" altLang="en-US" sz="3200" b="1" dirty="0">
                <a:solidFill>
                  <a:srgbClr val="FF070D"/>
                </a:solidFill>
                <a:latin typeface="华文中宋" panose="02010600040101010101" charset="-122"/>
                <a:ea typeface="华文中宋" panose="02010600040101010101" charset="-122"/>
              </a:rPr>
              <a:t>应注意的问题</a:t>
            </a:r>
            <a:endParaRPr lang="zh-CN" altLang="en-US" sz="3200" b="1" dirty="0">
              <a:solidFill>
                <a:srgbClr val="FF070D"/>
              </a:solidFill>
              <a:latin typeface="华文中宋" panose="02010600040101010101" charset="-122"/>
              <a:ea typeface="华文中宋" panose="02010600040101010101" charset="-122"/>
            </a:endParaRPr>
          </a:p>
        </p:txBody>
      </p:sp>
      <p:pic>
        <p:nvPicPr>
          <p:cNvPr id="86020" name="18.wav">
            <a:hlinkClick r:id="" action="ppaction://media"/>
          </p:cNvPr>
          <p:cNvPicPr>
            <a:picLocks noRot="1" noChangeAspect="1"/>
          </p:cNvPicPr>
          <p:nvPr>
            <a:audioFile r:link="rId1"/>
            <p:extLst>
              <p:ext uri="{DAA4B4D4-6D71-4841-9C94-3DE7FCFB9230}">
                <p14:media xmlns:p14="http://schemas.microsoft.com/office/powerpoint/2010/main" r:link="rId2"/>
              </p:ext>
            </p:extLst>
          </p:nvPr>
        </p:nvPicPr>
        <p:blipFill>
          <a:blip r:embed="rId3"/>
          <a:stretch>
            <a:fillRect/>
          </a:stretch>
        </p:blipFill>
        <p:spPr>
          <a:xfrm>
            <a:off x="8839200" y="6324600"/>
            <a:ext cx="304800" cy="304800"/>
          </a:xfrm>
          <a:prstGeom prst="rect">
            <a:avLst/>
          </a:prstGeom>
          <a:noFill/>
          <a:ln w="9525">
            <a:noFill/>
          </a:ln>
        </p:spPr>
      </p:pic>
      <p:grpSp>
        <p:nvGrpSpPr>
          <p:cNvPr id="30725" name="Group 5"/>
          <p:cNvGrpSpPr/>
          <p:nvPr/>
        </p:nvGrpSpPr>
        <p:grpSpPr>
          <a:xfrm>
            <a:off x="228600" y="6477000"/>
            <a:ext cx="838200" cy="152400"/>
            <a:chOff x="144" y="4080"/>
            <a:chExt cx="528" cy="96"/>
          </a:xfrm>
        </p:grpSpPr>
        <p:sp>
          <p:nvSpPr>
            <p:cNvPr id="30726" name="AutoShape 6">
              <a:hlinkClick r:id="" action="ppaction://noaction"/>
            </p:cNvPr>
            <p:cNvSpPr/>
            <p:nvPr/>
          </p:nvSpPr>
          <p:spPr>
            <a:xfrm>
              <a:off x="336" y="4080"/>
              <a:ext cx="144" cy="96"/>
            </a:xfrm>
            <a:prstGeom prst="actionButtonDocument">
              <a:avLst/>
            </a:prstGeom>
            <a:solidFill>
              <a:schemeClr val="accent1"/>
            </a:solidFill>
            <a:ln w="12700">
              <a:noFill/>
            </a:ln>
          </p:spPr>
          <p:txBody>
            <a:bodyPr wrap="none" anchor="ctr"/>
            <a:p>
              <a:endParaRPr lang="zh-CN" altLang="en-US" dirty="0">
                <a:latin typeface="Arial" panose="020B0604020202020204" pitchFamily="34" charset="0"/>
              </a:endParaRPr>
            </a:p>
          </p:txBody>
        </p:sp>
        <p:sp>
          <p:nvSpPr>
            <p:cNvPr id="30727" name="AutoShape 7">
              <a:hlinkClick r:id="" action="ppaction://hlinkshowjump?jump=previousslide"/>
            </p:cNvPr>
            <p:cNvSpPr/>
            <p:nvPr/>
          </p:nvSpPr>
          <p:spPr>
            <a:xfrm>
              <a:off x="144" y="4080"/>
              <a:ext cx="144" cy="96"/>
            </a:xfrm>
            <a:prstGeom prst="actionButtonBeginning">
              <a:avLst/>
            </a:prstGeom>
            <a:solidFill>
              <a:schemeClr val="accent1"/>
            </a:solidFill>
            <a:ln w="12700">
              <a:noFill/>
            </a:ln>
          </p:spPr>
          <p:txBody>
            <a:bodyPr wrap="none" anchor="ctr"/>
            <a:p>
              <a:endParaRPr lang="zh-CN" altLang="en-US" dirty="0">
                <a:latin typeface="Arial" panose="020B0604020202020204" pitchFamily="34" charset="0"/>
              </a:endParaRPr>
            </a:p>
          </p:txBody>
        </p:sp>
        <p:sp>
          <p:nvSpPr>
            <p:cNvPr id="30728" name="AutoShape 8">
              <a:hlinkClick r:id="" action="ppaction://hlinkshowjump?jump=nextslide"/>
            </p:cNvPr>
            <p:cNvSpPr/>
            <p:nvPr/>
          </p:nvSpPr>
          <p:spPr>
            <a:xfrm>
              <a:off x="528" y="4080"/>
              <a:ext cx="144" cy="96"/>
            </a:xfrm>
            <a:prstGeom prst="actionButtonEnd">
              <a:avLst/>
            </a:prstGeom>
            <a:solidFill>
              <a:schemeClr val="accent1"/>
            </a:solidFill>
            <a:ln w="12700">
              <a:noFill/>
            </a:ln>
          </p:spPr>
          <p:txBody>
            <a:bodyPr wrap="none" anchor="ctr"/>
            <a:p>
              <a:endParaRPr lang="zh-CN" altLang="en-US" dirty="0">
                <a:latin typeface="Arial" panose="020B0604020202020204" pitchFamily="34" charset="0"/>
              </a:endParaRPr>
            </a:p>
          </p:txBody>
        </p:sp>
      </p:gr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300"/>
                                  </p:stCondLst>
                                  <p:childTnLst>
                                    <p:cmd type="call" cmd="playFrom(0.0)">
                                      <p:cBhvr>
                                        <p:cTn id="6" dur="73527" fill="hold"/>
                                        <p:tgtEl>
                                          <p:spTgt spid="86020"/>
                                        </p:tgtEl>
                                      </p:cBhvr>
                                    </p:cmd>
                                  </p:childTnLst>
                                </p:cTn>
                              </p:par>
                              <p:par>
                                <p:cTn id="7" presetID="16" presetClass="emph" presetSubtype="0" fill="hold" grpId="0" nodeType="withEffect">
                                  <p:stCondLst>
                                    <p:cond delay="0"/>
                                  </p:stCondLst>
                                  <p:iterate type="lt">
                                    <p:tmPct val="30000"/>
                                  </p:iterate>
                                  <p:childTnLst>
                                    <p:set>
                                      <p:cBhvr override="childStyle">
                                        <p:cTn id="8" dur="2000" fill="hold"/>
                                        <p:tgtEl>
                                          <p:spTgt spid="86019"/>
                                        </p:tgtEl>
                                        <p:attrNameLst>
                                          <p:attrName>style.color</p:attrName>
                                        </p:attrNameLst>
                                      </p:cBhvr>
                                      <p:to>
                                        <p:clrVal>
                                          <a:srgbClr val="ff0000"/>
                                        </p:clrVal>
                                      </p:to>
                                    </p:set>
                                    <p:set>
                                      <p:cBhvr>
                                        <p:cTn id="9" dur="2000" fill="hold"/>
                                        <p:tgtEl>
                                          <p:spTgt spid="86019"/>
                                        </p:tgtEl>
                                        <p:attrNameLst>
                                          <p:attrName>fillcolor</p:attrName>
                                        </p:attrNameLst>
                                      </p:cBhvr>
                                      <p:to>
                                        <p:clrVal>
                                          <a:srgbClr val="ff0000"/>
                                        </p:clrVal>
                                      </p:to>
                                    </p:set>
                                    <p:set>
                                      <p:cBhvr>
                                        <p:cTn id="10" dur="2000" fill="hold"/>
                                        <p:tgtEl>
                                          <p:spTgt spid="86019"/>
                                        </p:tgtEl>
                                        <p:attrNameLst>
                                          <p:attrName>fill.type</p:attrName>
                                        </p:attrNameLst>
                                      </p:cBhvr>
                                      <p:to>
                                        <p:strVal val="solid"/>
                                      </p:to>
                                    </p:set>
                                  </p:childTnLst>
                                </p:cTn>
                              </p:par>
                              <p:par>
                                <p:cTn id="11" presetID="10" presetClass="entr" presetSubtype="0" fill="hold" nodeType="withEffect">
                                  <p:stCondLst>
                                    <p:cond delay="3500"/>
                                  </p:stCondLst>
                                  <p:iterate type="lt">
                                    <p:tmPct val="12000"/>
                                  </p:iterate>
                                  <p:childTnLst>
                                    <p:set>
                                      <p:cBhvr>
                                        <p:cTn id="12" dur="1" fill="hold">
                                          <p:stCondLst>
                                            <p:cond delay="0"/>
                                          </p:stCondLst>
                                        </p:cTn>
                                        <p:tgtEl>
                                          <p:spTgt spid="86018">
                                            <p:txEl>
                                              <p:charRg st="0" end="57"/>
                                            </p:txEl>
                                          </p:spTgt>
                                        </p:tgtEl>
                                        <p:attrNameLst>
                                          <p:attrName>style.visibility</p:attrName>
                                        </p:attrNameLst>
                                      </p:cBhvr>
                                      <p:to>
                                        <p:strVal val="visible"/>
                                      </p:to>
                                    </p:set>
                                    <p:animEffect transition="in" filter="fade">
                                      <p:cBhvr>
                                        <p:cTn id="13" dur="2000"/>
                                        <p:tgtEl>
                                          <p:spTgt spid="86018">
                                            <p:txEl>
                                              <p:charRg st="0" end="57"/>
                                            </p:txEl>
                                          </p:spTgt>
                                        </p:tgtEl>
                                      </p:cBhvr>
                                    </p:animEffect>
                                  </p:childTnLst>
                                </p:cTn>
                              </p:par>
                              <p:par>
                                <p:cTn id="14" presetID="10" presetClass="entr" presetSubtype="0" fill="hold" nodeType="withEffect">
                                  <p:stCondLst>
                                    <p:cond delay="18000"/>
                                  </p:stCondLst>
                                  <p:iterate type="lt">
                                    <p:tmPct val="12000"/>
                                  </p:iterate>
                                  <p:childTnLst>
                                    <p:set>
                                      <p:cBhvr>
                                        <p:cTn id="15" dur="1" fill="hold">
                                          <p:stCondLst>
                                            <p:cond delay="0"/>
                                          </p:stCondLst>
                                        </p:cTn>
                                        <p:tgtEl>
                                          <p:spTgt spid="86018">
                                            <p:txEl>
                                              <p:charRg st="57" end="129"/>
                                            </p:txEl>
                                          </p:spTgt>
                                        </p:tgtEl>
                                        <p:attrNameLst>
                                          <p:attrName>style.visibility</p:attrName>
                                        </p:attrNameLst>
                                      </p:cBhvr>
                                      <p:to>
                                        <p:strVal val="visible"/>
                                      </p:to>
                                    </p:set>
                                    <p:animEffect transition="in" filter="fade">
                                      <p:cBhvr>
                                        <p:cTn id="16" dur="2000"/>
                                        <p:tgtEl>
                                          <p:spTgt spid="86018">
                                            <p:txEl>
                                              <p:charRg st="57" end="129"/>
                                            </p:txEl>
                                          </p:spTgt>
                                        </p:tgtEl>
                                      </p:cBhvr>
                                    </p:animEffect>
                                  </p:childTnLst>
                                </p:cTn>
                              </p:par>
                              <p:par>
                                <p:cTn id="17" presetID="10" presetClass="entr" presetSubtype="0" fill="hold" nodeType="withEffect">
                                  <p:stCondLst>
                                    <p:cond delay="36000"/>
                                  </p:stCondLst>
                                  <p:iterate type="lt">
                                    <p:tmPct val="12000"/>
                                  </p:iterate>
                                  <p:childTnLst>
                                    <p:set>
                                      <p:cBhvr>
                                        <p:cTn id="18" dur="1" fill="hold">
                                          <p:stCondLst>
                                            <p:cond delay="0"/>
                                          </p:stCondLst>
                                        </p:cTn>
                                        <p:tgtEl>
                                          <p:spTgt spid="86018">
                                            <p:txEl>
                                              <p:charRg st="129" end="216"/>
                                            </p:txEl>
                                          </p:spTgt>
                                        </p:tgtEl>
                                        <p:attrNameLst>
                                          <p:attrName>style.visibility</p:attrName>
                                        </p:attrNameLst>
                                      </p:cBhvr>
                                      <p:to>
                                        <p:strVal val="visible"/>
                                      </p:to>
                                    </p:set>
                                    <p:animEffect transition="in" filter="fade">
                                      <p:cBhvr>
                                        <p:cTn id="19" dur="2000"/>
                                        <p:tgtEl>
                                          <p:spTgt spid="86018">
                                            <p:txEl>
                                              <p:charRg st="129" end="216"/>
                                            </p:txEl>
                                          </p:spTgt>
                                        </p:tgtEl>
                                      </p:cBhvr>
                                    </p:animEffect>
                                  </p:childTnLst>
                                </p:cTn>
                              </p:par>
                              <p:par>
                                <p:cTn id="20" presetID="10" presetClass="entr" presetSubtype="0" fill="hold" nodeType="withEffect">
                                  <p:stCondLst>
                                    <p:cond delay="57400"/>
                                  </p:stCondLst>
                                  <p:iterate type="lt">
                                    <p:tmPct val="12000"/>
                                  </p:iterate>
                                  <p:childTnLst>
                                    <p:set>
                                      <p:cBhvr>
                                        <p:cTn id="21" dur="1" fill="hold">
                                          <p:stCondLst>
                                            <p:cond delay="0"/>
                                          </p:stCondLst>
                                        </p:cTn>
                                        <p:tgtEl>
                                          <p:spTgt spid="86018">
                                            <p:txEl>
                                              <p:charRg st="216" end="282"/>
                                            </p:txEl>
                                          </p:spTgt>
                                        </p:tgtEl>
                                        <p:attrNameLst>
                                          <p:attrName>style.visibility</p:attrName>
                                        </p:attrNameLst>
                                      </p:cBhvr>
                                      <p:to>
                                        <p:strVal val="visible"/>
                                      </p:to>
                                    </p:set>
                                    <p:animEffect transition="in" filter="fade">
                                      <p:cBhvr>
                                        <p:cTn id="22" dur="2000"/>
                                        <p:tgtEl>
                                          <p:spTgt spid="86018">
                                            <p:txEl>
                                              <p:charRg st="216" end="28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23" fill="hold" display="0">
                  <p:stCondLst>
                    <p:cond delay="indefinite"/>
                  </p:stCondLst>
                  <p:endCondLst>
                    <p:cond evt="onNext" delay="0">
                      <p:tgtEl>
                        <p:sldTgt/>
                      </p:tgtEl>
                    </p:cond>
                    <p:cond evt="onPrev" delay="0">
                      <p:tgtEl>
                        <p:sldTgt/>
                      </p:tgtEl>
                    </p:cond>
                    <p:cond evt="onStopAudio" delay="0">
                      <p:tgtEl>
                        <p:sldTgt/>
                      </p:tgtEl>
                    </p:cond>
                  </p:endCondLst>
                </p:cTn>
                <p:tgtEl>
                  <p:spTgt spid="86020"/>
                </p:tgtEl>
              </p:cMediaNode>
            </p:audio>
          </p:childTnLst>
        </p:cTn>
      </p:par>
    </p:tnLst>
    <p:bldLst>
      <p:bldP spid="86019"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63490" name="Rectangle 2"/>
          <p:cNvSpPr>
            <a:spLocks noGrp="1"/>
          </p:cNvSpPr>
          <p:nvPr>
            <p:ph type="title"/>
          </p:nvPr>
        </p:nvSpPr>
        <p:spPr>
          <a:xfrm>
            <a:off x="684213" y="908050"/>
            <a:ext cx="6408737" cy="1225550"/>
          </a:xfrm>
        </p:spPr>
        <p:txBody>
          <a:bodyPr vert="horz" wrap="square" lIns="91440" tIns="45720" rIns="91440" bIns="45720" anchor="ctr"/>
          <a:p>
            <a:pPr eaLnBrk="1" hangingPunct="1"/>
            <a:r>
              <a:rPr lang="en-US" altLang="zh-CN" sz="3400" b="1">
                <a:solidFill>
                  <a:srgbClr val="FF0000"/>
                </a:solidFill>
                <a:ea typeface="华文中宋" panose="02010600040101010101" charset="-122"/>
              </a:rPr>
              <a:t>5.   </a:t>
            </a:r>
            <a:r>
              <a:rPr lang="zh-CN" altLang="en-US" sz="3400" b="1" dirty="0">
                <a:solidFill>
                  <a:srgbClr val="FF0000"/>
                </a:solidFill>
                <a:ea typeface="华文中宋" panose="02010600040101010101" charset="-122"/>
              </a:rPr>
              <a:t>民主生活制度</a:t>
            </a:r>
            <a:endParaRPr lang="zh-CN" altLang="en-US" sz="3400" b="1" dirty="0">
              <a:solidFill>
                <a:srgbClr val="FF0000"/>
              </a:solidFill>
              <a:ea typeface="华文中宋" panose="02010600040101010101" charset="-122"/>
            </a:endParaRPr>
          </a:p>
        </p:txBody>
      </p:sp>
      <p:sp>
        <p:nvSpPr>
          <p:cNvPr id="63491" name="Rectangle 3"/>
          <p:cNvSpPr>
            <a:spLocks noGrp="1"/>
          </p:cNvSpPr>
          <p:nvPr>
            <p:ph idx="1"/>
          </p:nvPr>
        </p:nvSpPr>
        <p:spPr>
          <a:xfrm>
            <a:off x="293688" y="2346325"/>
            <a:ext cx="4248150" cy="3327400"/>
          </a:xfrm>
        </p:spPr>
        <p:txBody>
          <a:bodyPr vert="horz" wrap="square" lIns="91440" tIns="45720" rIns="91440" bIns="45720" anchor="t"/>
          <a:p>
            <a:pPr eaLnBrk="1" hangingPunct="1">
              <a:lnSpc>
                <a:spcPct val="90000"/>
              </a:lnSpc>
              <a:spcBef>
                <a:spcPct val="0"/>
              </a:spcBef>
              <a:buNone/>
            </a:pPr>
            <a:r>
              <a:rPr lang="en-US" altLang="zh-CN" sz="2400">
                <a:latin typeface="楷体_GB2312" pitchFamily="49" charset="-122"/>
                <a:ea typeface="楷体_GB2312" pitchFamily="49" charset="-122"/>
              </a:rPr>
              <a:t>      </a:t>
            </a:r>
            <a:r>
              <a:rPr lang="zh-CN" altLang="en-US" sz="2400" b="1" dirty="0">
                <a:latin typeface="楷体_GB2312" pitchFamily="49" charset="-122"/>
                <a:ea typeface="楷体_GB2312" pitchFamily="49" charset="-122"/>
              </a:rPr>
              <a:t>民主生活制度是通过召开支部委员会或支部党员大会进行交心通气、开展批评与自我批评、消除隔阂、增强团结、改进工作、健全党支部集体领导的一项制度，也是实行党内监督的重要措施。</a:t>
            </a:r>
            <a:endParaRPr lang="zh-CN" altLang="en-US" sz="2400" b="1" dirty="0">
              <a:latin typeface="楷体_GB2312" pitchFamily="49" charset="-122"/>
              <a:ea typeface="楷体_GB2312" pitchFamily="49" charset="-122"/>
            </a:endParaRPr>
          </a:p>
          <a:p>
            <a:pPr eaLnBrk="1" hangingPunct="1">
              <a:lnSpc>
                <a:spcPct val="90000"/>
              </a:lnSpc>
              <a:spcBef>
                <a:spcPct val="0"/>
              </a:spcBef>
              <a:buNone/>
            </a:pPr>
            <a:r>
              <a:rPr lang="zh-CN" altLang="en-US" sz="2400" b="1" dirty="0">
                <a:latin typeface="楷体_GB2312" pitchFamily="49" charset="-122"/>
                <a:ea typeface="楷体_GB2312" pitchFamily="49" charset="-122"/>
              </a:rPr>
              <a:t>      </a:t>
            </a:r>
            <a:endParaRPr lang="en-US" altLang="zh-CN" sz="2400" b="1">
              <a:latin typeface="楷体_GB2312" pitchFamily="49" charset="-122"/>
              <a:ea typeface="楷体_GB2312" pitchFamily="49" charset="-122"/>
            </a:endParaRPr>
          </a:p>
        </p:txBody>
      </p:sp>
      <p:pic>
        <p:nvPicPr>
          <p:cNvPr id="63494" name="19.wav">
            <a:hlinkClick r:id="" action="ppaction://media"/>
          </p:cNvPr>
          <p:cNvPicPr>
            <a:picLocks noRot="1" noChangeAspect="1"/>
          </p:cNvPicPr>
          <p:nvPr>
            <a:audioFile r:link="rId1"/>
            <p:extLst>
              <p:ext uri="{DAA4B4D4-6D71-4841-9C94-3DE7FCFB9230}">
                <p14:media xmlns:p14="http://schemas.microsoft.com/office/powerpoint/2010/main" r:link="rId2"/>
              </p:ext>
            </p:extLst>
          </p:nvPr>
        </p:nvPicPr>
        <p:blipFill>
          <a:blip r:embed="rId3"/>
          <a:stretch>
            <a:fillRect/>
          </a:stretch>
        </p:blipFill>
        <p:spPr>
          <a:xfrm>
            <a:off x="8839200" y="6324600"/>
            <a:ext cx="304800" cy="304800"/>
          </a:xfrm>
          <a:prstGeom prst="rect">
            <a:avLst/>
          </a:prstGeom>
          <a:noFill/>
          <a:ln w="9525">
            <a:noFill/>
          </a:ln>
        </p:spPr>
      </p:pic>
      <p:grpSp>
        <p:nvGrpSpPr>
          <p:cNvPr id="19464" name="Group 8"/>
          <p:cNvGrpSpPr/>
          <p:nvPr/>
        </p:nvGrpSpPr>
        <p:grpSpPr>
          <a:xfrm>
            <a:off x="228600" y="6477000"/>
            <a:ext cx="838200" cy="152400"/>
            <a:chOff x="144" y="4080"/>
            <a:chExt cx="528" cy="96"/>
          </a:xfrm>
        </p:grpSpPr>
        <p:sp>
          <p:nvSpPr>
            <p:cNvPr id="19465" name="AutoShape 9">
              <a:hlinkClick r:id="" action="ppaction://noaction"/>
            </p:cNvPr>
            <p:cNvSpPr/>
            <p:nvPr/>
          </p:nvSpPr>
          <p:spPr>
            <a:xfrm>
              <a:off x="336" y="4080"/>
              <a:ext cx="144" cy="96"/>
            </a:xfrm>
            <a:prstGeom prst="actionButtonDocument">
              <a:avLst/>
            </a:prstGeom>
            <a:solidFill>
              <a:schemeClr val="accent1"/>
            </a:solidFill>
            <a:ln w="12700">
              <a:noFill/>
            </a:ln>
          </p:spPr>
          <p:txBody>
            <a:bodyPr wrap="none" anchor="ctr"/>
            <a:p>
              <a:endParaRPr lang="zh-CN" altLang="en-US" dirty="0">
                <a:latin typeface="Arial" panose="020B0604020202020204" pitchFamily="34" charset="0"/>
              </a:endParaRPr>
            </a:p>
          </p:txBody>
        </p:sp>
        <p:sp>
          <p:nvSpPr>
            <p:cNvPr id="19466" name="AutoShape 10">
              <a:hlinkClick r:id="" action="ppaction://hlinkshowjump?jump=previousslide"/>
            </p:cNvPr>
            <p:cNvSpPr/>
            <p:nvPr/>
          </p:nvSpPr>
          <p:spPr>
            <a:xfrm>
              <a:off x="144" y="4080"/>
              <a:ext cx="144" cy="96"/>
            </a:xfrm>
            <a:prstGeom prst="actionButtonBeginning">
              <a:avLst/>
            </a:prstGeom>
            <a:solidFill>
              <a:schemeClr val="accent1"/>
            </a:solidFill>
            <a:ln w="12700">
              <a:noFill/>
            </a:ln>
          </p:spPr>
          <p:txBody>
            <a:bodyPr wrap="none" anchor="ctr"/>
            <a:p>
              <a:endParaRPr lang="zh-CN" altLang="en-US" dirty="0">
                <a:latin typeface="Arial" panose="020B0604020202020204" pitchFamily="34" charset="0"/>
              </a:endParaRPr>
            </a:p>
          </p:txBody>
        </p:sp>
        <p:sp>
          <p:nvSpPr>
            <p:cNvPr id="19467" name="AutoShape 11">
              <a:hlinkClick r:id="" action="ppaction://hlinkshowjump?jump=nextslide"/>
            </p:cNvPr>
            <p:cNvSpPr/>
            <p:nvPr/>
          </p:nvSpPr>
          <p:spPr>
            <a:xfrm>
              <a:off x="528" y="4080"/>
              <a:ext cx="144" cy="96"/>
            </a:xfrm>
            <a:prstGeom prst="actionButtonEnd">
              <a:avLst/>
            </a:prstGeom>
            <a:solidFill>
              <a:schemeClr val="accent1"/>
            </a:solidFill>
            <a:ln w="12700">
              <a:noFill/>
            </a:ln>
          </p:spPr>
          <p:txBody>
            <a:bodyPr wrap="none" anchor="ctr"/>
            <a:p>
              <a:endParaRPr lang="zh-CN" altLang="en-US" dirty="0">
                <a:latin typeface="Arial" panose="020B0604020202020204" pitchFamily="34" charset="0"/>
              </a:endParaRPr>
            </a:p>
          </p:txBody>
        </p:sp>
      </p:grpSp>
      <p:sp>
        <p:nvSpPr>
          <p:cNvPr id="19470" name="Rectangle 3"/>
          <p:cNvSpPr/>
          <p:nvPr/>
        </p:nvSpPr>
        <p:spPr>
          <a:xfrm>
            <a:off x="284163" y="4845050"/>
            <a:ext cx="8101012" cy="1081088"/>
          </a:xfrm>
          <a:prstGeom prst="rect">
            <a:avLst/>
          </a:prstGeom>
          <a:noFill/>
          <a:ln w="9525">
            <a:noFill/>
          </a:ln>
        </p:spPr>
        <p:txBody>
          <a:bodyPr/>
          <a:lst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ea typeface="+mn-ea"/>
              </a:defRPr>
            </a:lvl2pPr>
            <a:lvl3pPr marL="1143000" indent="-228600" algn="l" rtl="0" fontAlgn="base">
              <a:spcBef>
                <a:spcPct val="20000"/>
              </a:spcBef>
              <a:spcAft>
                <a:spcPct val="0"/>
              </a:spcAft>
              <a:buChar char="•"/>
              <a:defRPr sz="2400">
                <a:solidFill>
                  <a:schemeClr val="tx1"/>
                </a:solidFill>
                <a:latin typeface="+mn-lt"/>
                <a:ea typeface="+mn-ea"/>
              </a:defRPr>
            </a:lvl3pPr>
            <a:lvl4pPr marL="1600200" indent="-228600" algn="l" rtl="0" fontAlgn="base">
              <a:spcBef>
                <a:spcPct val="20000"/>
              </a:spcBef>
              <a:spcAft>
                <a:spcPct val="0"/>
              </a:spcAft>
              <a:buChar char="–"/>
              <a:defRPr sz="2000">
                <a:solidFill>
                  <a:schemeClr val="tx1"/>
                </a:solidFill>
                <a:latin typeface="+mn-lt"/>
                <a:ea typeface="+mn-ea"/>
              </a:defRPr>
            </a:lvl4pPr>
            <a:lvl5pPr marL="2057400" indent="-228600" algn="l" rtl="0" fontAlgn="base">
              <a:spcBef>
                <a:spcPct val="20000"/>
              </a:spcBef>
              <a:spcAft>
                <a:spcPct val="0"/>
              </a:spcAft>
              <a:buChar char="»"/>
              <a:defRPr sz="2000">
                <a:solidFill>
                  <a:schemeClr val="tx1"/>
                </a:solidFill>
                <a:latin typeface="+mn-lt"/>
                <a:ea typeface="+mn-ea"/>
              </a:defRPr>
            </a:lvl5pPr>
          </a:lstStyle>
          <a:p>
            <a:pPr lvl="0" eaLnBrk="1" hangingPunct="1">
              <a:lnSpc>
                <a:spcPct val="80000"/>
              </a:lnSpc>
              <a:spcBef>
                <a:spcPct val="0"/>
              </a:spcBef>
              <a:buNone/>
            </a:pPr>
            <a:endParaRPr lang="zh-CN" altLang="en-US" sz="2400" b="1" dirty="0">
              <a:latin typeface="楷体_GB2312" pitchFamily="49" charset="-122"/>
              <a:ea typeface="楷体_GB2312" pitchFamily="49" charset="-122"/>
            </a:endParaRPr>
          </a:p>
          <a:p>
            <a:pPr lvl="0" eaLnBrk="1" hangingPunct="1">
              <a:lnSpc>
                <a:spcPct val="80000"/>
              </a:lnSpc>
              <a:spcBef>
                <a:spcPct val="0"/>
              </a:spcBef>
              <a:buNone/>
            </a:pPr>
            <a:r>
              <a:rPr lang="zh-CN" altLang="en-US" sz="2400" b="1" dirty="0">
                <a:latin typeface="楷体_GB2312" pitchFamily="49" charset="-122"/>
                <a:ea typeface="楷体_GB2312" pitchFamily="49" charset="-122"/>
              </a:rPr>
              <a:t>      党支部至少每年召开一次支部民主生活会，进行交心通气，开展批评与自我批评。</a:t>
            </a:r>
            <a:endParaRPr lang="en-US" altLang="zh-CN" sz="2400" b="1">
              <a:latin typeface="楷体_GB2312" pitchFamily="49" charset="-122"/>
              <a:ea typeface="楷体_GB2312" pitchFamily="49" charset="-122"/>
            </a:endParaRPr>
          </a:p>
        </p:txBody>
      </p:sp>
      <p:pic>
        <p:nvPicPr>
          <p:cNvPr id="2" name="图片 1"/>
          <p:cNvPicPr>
            <a:picLocks noChangeAspect="1"/>
          </p:cNvPicPr>
          <p:nvPr/>
        </p:nvPicPr>
        <p:blipFill>
          <a:blip r:embed="rId4"/>
          <a:stretch>
            <a:fillRect/>
          </a:stretch>
        </p:blipFill>
        <p:spPr>
          <a:xfrm>
            <a:off x="4542155" y="2346325"/>
            <a:ext cx="3629025" cy="2400935"/>
          </a:xfrm>
          <a:prstGeom prst="rect">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300"/>
                                  </p:stCondLst>
                                  <p:childTnLst>
                                    <p:cmd type="call" cmd="playFrom(0.0)">
                                      <p:cBhvr>
                                        <p:cTn id="6" dur="23095" fill="hold"/>
                                        <p:tgtEl>
                                          <p:spTgt spid="63494"/>
                                        </p:tgtEl>
                                      </p:cBhvr>
                                    </p:cmd>
                                  </p:childTnLst>
                                </p:cTn>
                              </p:par>
                              <p:par>
                                <p:cTn id="7" presetID="2" presetClass="entr" presetSubtype="8" fill="hold" grpId="0" nodeType="withEffect">
                                  <p:stCondLst>
                                    <p:cond delay="0"/>
                                  </p:stCondLst>
                                  <p:childTnLst>
                                    <p:set>
                                      <p:cBhvr>
                                        <p:cTn id="8" dur="1" fill="hold">
                                          <p:stCondLst>
                                            <p:cond delay="0"/>
                                          </p:stCondLst>
                                        </p:cTn>
                                        <p:tgtEl>
                                          <p:spTgt spid="63490"/>
                                        </p:tgtEl>
                                        <p:attrNameLst>
                                          <p:attrName>style.visibility</p:attrName>
                                        </p:attrNameLst>
                                      </p:cBhvr>
                                      <p:to>
                                        <p:strVal val="visible"/>
                                      </p:to>
                                    </p:set>
                                    <p:anim calcmode="lin" valueType="num">
                                      <p:cBhvr additive="base">
                                        <p:cTn id="9" dur="500" fill="hold"/>
                                        <p:tgtEl>
                                          <p:spTgt spid="63490"/>
                                        </p:tgtEl>
                                        <p:attrNameLst>
                                          <p:attrName>ppt_x</p:attrName>
                                        </p:attrNameLst>
                                      </p:cBhvr>
                                      <p:tavLst>
                                        <p:tav tm="0">
                                          <p:val>
                                            <p:strVal val="0-#ppt_w/2"/>
                                          </p:val>
                                        </p:tav>
                                        <p:tav tm="100000">
                                          <p:val>
                                            <p:strVal val="#ppt_x"/>
                                          </p:val>
                                        </p:tav>
                                      </p:tavLst>
                                    </p:anim>
                                    <p:anim calcmode="lin" valueType="num">
                                      <p:cBhvr additive="base">
                                        <p:cTn id="10" dur="500" fill="hold"/>
                                        <p:tgtEl>
                                          <p:spTgt spid="63490"/>
                                        </p:tgtEl>
                                        <p:attrNameLst>
                                          <p:attrName>ppt_y</p:attrName>
                                        </p:attrNameLst>
                                      </p:cBhvr>
                                      <p:tavLst>
                                        <p:tav tm="0">
                                          <p:val>
                                            <p:strVal val="#ppt_y"/>
                                          </p:val>
                                        </p:tav>
                                        <p:tav tm="100000">
                                          <p:val>
                                            <p:strVal val="#ppt_y"/>
                                          </p:val>
                                        </p:tav>
                                      </p:tavLst>
                                    </p:anim>
                                  </p:childTnLst>
                                </p:cTn>
                              </p:par>
                              <p:par>
                                <p:cTn id="11" presetID="27" presetClass="entr" presetSubtype="0" fill="hold" nodeType="withEffect">
                                  <p:stCondLst>
                                    <p:cond delay="2200"/>
                                  </p:stCondLst>
                                  <p:iterate type="lt">
                                    <p:tmPct val="45000"/>
                                  </p:iterate>
                                  <p:childTnLst>
                                    <p:set>
                                      <p:cBhvr>
                                        <p:cTn id="12" dur="1" fill="hold">
                                          <p:stCondLst>
                                            <p:cond delay="0"/>
                                          </p:stCondLst>
                                        </p:cTn>
                                        <p:tgtEl>
                                          <p:spTgt spid="63491">
                                            <p:txEl>
                                              <p:charRg st="0" end="91"/>
                                            </p:txEl>
                                          </p:spTgt>
                                        </p:tgtEl>
                                        <p:attrNameLst>
                                          <p:attrName>style.visibility</p:attrName>
                                        </p:attrNameLst>
                                      </p:cBhvr>
                                      <p:to>
                                        <p:strVal val="visible"/>
                                      </p:to>
                                    </p:set>
                                    <p:anim calcmode="discrete" valueType="clr">
                                      <p:cBhvr override="childStyle">
                                        <p:cTn id="13" dur="500"/>
                                        <p:tgtEl>
                                          <p:spTgt spid="63491">
                                            <p:txEl>
                                              <p:charRg st="0" end="91"/>
                                            </p:txEl>
                                          </p:spTgt>
                                        </p:tgtEl>
                                        <p:attrNameLst>
                                          <p:attrName>style.color</p:attrName>
                                        </p:attrNameLst>
                                      </p:cBhvr>
                                      <p:tavLst>
                                        <p:tav tm="0">
                                          <p:val>
                                            <p:clrVal>
                                              <a:schemeClr val="tx2"/>
                                            </p:clrVal>
                                          </p:val>
                                        </p:tav>
                                        <p:tav tm="50000">
                                          <p:val>
                                            <p:clrVal>
                                              <a:schemeClr val="tx2"/>
                                            </p:clrVal>
                                          </p:val>
                                        </p:tav>
                                      </p:tavLst>
                                    </p:anim>
                                    <p:anim calcmode="discrete" valueType="clr">
                                      <p:cBhvr>
                                        <p:cTn id="14" dur="500"/>
                                        <p:tgtEl>
                                          <p:spTgt spid="63491">
                                            <p:txEl>
                                              <p:charRg st="0" end="91"/>
                                            </p:txEl>
                                          </p:spTgt>
                                        </p:tgtEl>
                                        <p:attrNameLst>
                                          <p:attrName>fillcolor</p:attrName>
                                        </p:attrNameLst>
                                      </p:cBhvr>
                                      <p:tavLst>
                                        <p:tav tm="0">
                                          <p:val>
                                            <p:clrVal>
                                              <a:schemeClr val="accent2"/>
                                            </p:clrVal>
                                          </p:val>
                                        </p:tav>
                                        <p:tav tm="50000">
                                          <p:val>
                                            <p:clrVal>
                                              <a:schemeClr val="hlink"/>
                                            </p:clrVal>
                                          </p:val>
                                        </p:tav>
                                      </p:tavLst>
                                    </p:anim>
                                    <p:set>
                                      <p:cBhvr>
                                        <p:cTn id="15" dur="500"/>
                                        <p:tgtEl>
                                          <p:spTgt spid="63491">
                                            <p:txEl>
                                              <p:charRg st="0" end="91"/>
                                            </p:txEl>
                                          </p:spTgt>
                                        </p:tgtEl>
                                        <p:attrNameLst>
                                          <p:attrName>fill.type</p:attrName>
                                        </p:attrNameLst>
                                      </p:cBhvr>
                                      <p:to>
                                        <p:strVal val="solid"/>
                                      </p:to>
                                    </p:set>
                                  </p:childTnLst>
                                </p:cTn>
                              </p:par>
                              <p:par>
                                <p:cTn id="16" presetID="27" presetClass="entr" presetSubtype="0" fill="hold" nodeType="withEffect">
                                  <p:stCondLst>
                                    <p:cond delay="2200"/>
                                  </p:stCondLst>
                                  <p:iterate type="lt">
                                    <p:tmPct val="45000"/>
                                  </p:iterate>
                                  <p:childTnLst>
                                    <p:set>
                                      <p:cBhvr>
                                        <p:cTn id="17" dur="1" fill="hold">
                                          <p:stCondLst>
                                            <p:cond delay="0"/>
                                          </p:stCondLst>
                                        </p:cTn>
                                        <p:tgtEl>
                                          <p:spTgt spid="63491">
                                            <p:txEl>
                                              <p:charRg st="91" end="98"/>
                                            </p:txEl>
                                          </p:spTgt>
                                        </p:tgtEl>
                                        <p:attrNameLst>
                                          <p:attrName>style.visibility</p:attrName>
                                        </p:attrNameLst>
                                      </p:cBhvr>
                                      <p:to>
                                        <p:strVal val="visible"/>
                                      </p:to>
                                    </p:set>
                                    <p:anim calcmode="discrete" valueType="clr">
                                      <p:cBhvr override="childStyle">
                                        <p:cTn id="18" dur="500"/>
                                        <p:tgtEl>
                                          <p:spTgt spid="63491">
                                            <p:txEl>
                                              <p:charRg st="91" end="98"/>
                                            </p:txEl>
                                          </p:spTgt>
                                        </p:tgtEl>
                                        <p:attrNameLst>
                                          <p:attrName>style.color</p:attrName>
                                        </p:attrNameLst>
                                      </p:cBhvr>
                                      <p:tavLst>
                                        <p:tav tm="0">
                                          <p:val>
                                            <p:clrVal>
                                              <a:schemeClr val="tx2"/>
                                            </p:clrVal>
                                          </p:val>
                                        </p:tav>
                                        <p:tav tm="50000">
                                          <p:val>
                                            <p:clrVal>
                                              <a:schemeClr val="tx2"/>
                                            </p:clrVal>
                                          </p:val>
                                        </p:tav>
                                      </p:tavLst>
                                    </p:anim>
                                    <p:anim calcmode="discrete" valueType="clr">
                                      <p:cBhvr>
                                        <p:cTn id="19" dur="500"/>
                                        <p:tgtEl>
                                          <p:spTgt spid="63491">
                                            <p:txEl>
                                              <p:charRg st="91" end="98"/>
                                            </p:txEl>
                                          </p:spTgt>
                                        </p:tgtEl>
                                        <p:attrNameLst>
                                          <p:attrName>fillcolor</p:attrName>
                                        </p:attrNameLst>
                                      </p:cBhvr>
                                      <p:tavLst>
                                        <p:tav tm="0">
                                          <p:val>
                                            <p:clrVal>
                                              <a:schemeClr val="accent2"/>
                                            </p:clrVal>
                                          </p:val>
                                        </p:tav>
                                        <p:tav tm="50000">
                                          <p:val>
                                            <p:clrVal>
                                              <a:schemeClr val="hlink"/>
                                            </p:clrVal>
                                          </p:val>
                                        </p:tav>
                                      </p:tavLst>
                                    </p:anim>
                                    <p:set>
                                      <p:cBhvr>
                                        <p:cTn id="20" dur="500"/>
                                        <p:tgtEl>
                                          <p:spTgt spid="63491">
                                            <p:txEl>
                                              <p:charRg st="91" end="98"/>
                                            </p:txEl>
                                          </p:spTgt>
                                        </p:tgtEl>
                                        <p:attrNameLst>
                                          <p:attrName>fill.type</p:attrName>
                                        </p:attrNameLst>
                                      </p:cBhvr>
                                      <p:to>
                                        <p:strVal val="solid"/>
                                      </p:to>
                                    </p:set>
                                  </p:childTnLst>
                                </p:cTn>
                              </p:par>
                              <p:par>
                                <p:cTn id="21" presetID="27" presetClass="entr" presetSubtype="0" fill="hold" nodeType="withEffect">
                                  <p:stCondLst>
                                    <p:cond delay="2200"/>
                                  </p:stCondLst>
                                  <p:iterate type="lt">
                                    <p:tmPct val="45000"/>
                                  </p:iterate>
                                  <p:childTnLst>
                                    <p:set>
                                      <p:cBhvr>
                                        <p:cTn id="22" dur="1" fill="hold">
                                          <p:stCondLst>
                                            <p:cond delay="0"/>
                                          </p:stCondLst>
                                        </p:cTn>
                                        <p:tgtEl>
                                          <p:spTgt spid="19470">
                                            <p:txEl>
                                              <p:charRg st="1" end="46"/>
                                            </p:txEl>
                                          </p:spTgt>
                                        </p:tgtEl>
                                        <p:attrNameLst>
                                          <p:attrName>style.visibility</p:attrName>
                                        </p:attrNameLst>
                                      </p:cBhvr>
                                      <p:to>
                                        <p:strVal val="visible"/>
                                      </p:to>
                                    </p:set>
                                    <p:anim calcmode="discrete" valueType="clr">
                                      <p:cBhvr override="childStyle">
                                        <p:cTn id="23" dur="500"/>
                                        <p:tgtEl>
                                          <p:spTgt spid="19470">
                                            <p:txEl>
                                              <p:charRg st="1" end="46"/>
                                            </p:txEl>
                                          </p:spTgt>
                                        </p:tgtEl>
                                        <p:attrNameLst>
                                          <p:attrName>style.color</p:attrName>
                                        </p:attrNameLst>
                                      </p:cBhvr>
                                      <p:tavLst>
                                        <p:tav tm="0">
                                          <p:val>
                                            <p:clrVal>
                                              <a:schemeClr val="tx2"/>
                                            </p:clrVal>
                                          </p:val>
                                        </p:tav>
                                        <p:tav tm="50000">
                                          <p:val>
                                            <p:clrVal>
                                              <a:schemeClr val="tx2"/>
                                            </p:clrVal>
                                          </p:val>
                                        </p:tav>
                                      </p:tavLst>
                                    </p:anim>
                                    <p:anim calcmode="discrete" valueType="clr">
                                      <p:cBhvr>
                                        <p:cTn id="24" dur="500"/>
                                        <p:tgtEl>
                                          <p:spTgt spid="19470">
                                            <p:txEl>
                                              <p:charRg st="1" end="46"/>
                                            </p:txEl>
                                          </p:spTgt>
                                        </p:tgtEl>
                                        <p:attrNameLst>
                                          <p:attrName>fillcolor</p:attrName>
                                        </p:attrNameLst>
                                      </p:cBhvr>
                                      <p:tavLst>
                                        <p:tav tm="0">
                                          <p:val>
                                            <p:clrVal>
                                              <a:schemeClr val="accent2"/>
                                            </p:clrVal>
                                          </p:val>
                                        </p:tav>
                                        <p:tav tm="50000">
                                          <p:val>
                                            <p:clrVal>
                                              <a:schemeClr val="hlink"/>
                                            </p:clrVal>
                                          </p:val>
                                        </p:tav>
                                      </p:tavLst>
                                    </p:anim>
                                    <p:set>
                                      <p:cBhvr>
                                        <p:cTn id="25" dur="500"/>
                                        <p:tgtEl>
                                          <p:spTgt spid="19470">
                                            <p:txEl>
                                              <p:charRg st="1" end="46"/>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26" fill="hold" display="0">
                  <p:stCondLst>
                    <p:cond delay="indefinite"/>
                  </p:stCondLst>
                  <p:endCondLst>
                    <p:cond evt="onNext" delay="0">
                      <p:tgtEl>
                        <p:sldTgt/>
                      </p:tgtEl>
                    </p:cond>
                    <p:cond evt="onPrev" delay="0">
                      <p:tgtEl>
                        <p:sldTgt/>
                      </p:tgtEl>
                    </p:cond>
                    <p:cond evt="onStopAudio" delay="0">
                      <p:tgtEl>
                        <p:sldTgt/>
                      </p:tgtEl>
                    </p:cond>
                  </p:endCondLst>
                </p:cTn>
                <p:tgtEl>
                  <p:spTgt spid="63494"/>
                </p:tgtEl>
              </p:cMediaNode>
            </p:audio>
          </p:childTnLst>
        </p:cTn>
      </p:par>
    </p:tnLst>
    <p:bldLst>
      <p:bldP spid="63490"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91138" name="标题 91137"/>
          <p:cNvSpPr>
            <a:spLocks noGrp="1"/>
          </p:cNvSpPr>
          <p:nvPr>
            <p:ph type="title"/>
          </p:nvPr>
        </p:nvSpPr>
        <p:spPr>
          <a:xfrm>
            <a:off x="468313" y="476250"/>
            <a:ext cx="8229600" cy="1143000"/>
          </a:xfrm>
        </p:spPr>
        <p:txBody>
          <a:bodyPr anchor="ctr"/>
          <a:p>
            <a:r>
              <a:rPr lang="zh-CN" altLang="en-US" dirty="0"/>
              <a:t>民主生活会主要内容</a:t>
            </a:r>
            <a:endParaRPr lang="zh-CN" altLang="en-US" dirty="0"/>
          </a:p>
        </p:txBody>
      </p:sp>
      <p:sp>
        <p:nvSpPr>
          <p:cNvPr id="91139" name="文本占位符 91138"/>
          <p:cNvSpPr>
            <a:spLocks noGrp="1"/>
          </p:cNvSpPr>
          <p:nvPr>
            <p:ph type="body" idx="1"/>
          </p:nvPr>
        </p:nvSpPr>
        <p:spPr/>
        <p:txBody>
          <a:bodyPr/>
          <a:p>
            <a:r>
              <a:rPr lang="zh-CN" altLang="en-US" dirty="0"/>
              <a:t>检查党支部在贯彻党的路线、方针、政策和上级党委的决议，贯彻民主集中制原则，在思想、工作、学习、生活等方面坚持党性原则，密切联系群众，遵纪守法，转变作风，廉洁自律等方面的情况和问题，以及上一次组织生活会所制定的改进意见的落实情况。</a:t>
            </a:r>
            <a:endParaRPr lang="zh-CN" altLang="en-US" dirty="0"/>
          </a:p>
        </p:txBody>
      </p:sp>
    </p:spTree>
  </p:cSld>
  <p:clrMapOvr>
    <a:masterClrMapping/>
  </p:clrMapOvr>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92162" name="标题 92161"/>
          <p:cNvSpPr>
            <a:spLocks noGrp="1"/>
          </p:cNvSpPr>
          <p:nvPr>
            <p:ph type="title"/>
          </p:nvPr>
        </p:nvSpPr>
        <p:spPr>
          <a:xfrm>
            <a:off x="468313" y="476250"/>
            <a:ext cx="8229600" cy="1143000"/>
          </a:xfrm>
        </p:spPr>
        <p:txBody>
          <a:bodyPr anchor="ctr"/>
          <a:p>
            <a:r>
              <a:rPr lang="zh-CN" altLang="en-US" dirty="0"/>
              <a:t>民主生活会的意义</a:t>
            </a:r>
            <a:endParaRPr lang="zh-CN" altLang="en-US" dirty="0"/>
          </a:p>
        </p:txBody>
      </p:sp>
      <p:sp>
        <p:nvSpPr>
          <p:cNvPr id="92163" name="文本占位符 92162"/>
          <p:cNvSpPr>
            <a:spLocks noGrp="1"/>
          </p:cNvSpPr>
          <p:nvPr>
            <p:ph type="body" idx="1"/>
          </p:nvPr>
        </p:nvSpPr>
        <p:spPr/>
        <p:txBody>
          <a:bodyPr/>
          <a:p>
            <a:r>
              <a:rPr lang="zh-CN" altLang="en-US" dirty="0"/>
              <a:t>坚持民主生活会制度，对于加强和改进党组织建设有着重要作用。通过民主生活会，开展批评与自我批评，交换意见，沟通思想，互相帮助，可以达到充分肯定成绩，总结经验教训，纠正缺点、错误，消除思想和工作上的分歧，增进班子团结，加强自身建设，增强党组织凝聚力、战斗力的目的。</a:t>
            </a:r>
            <a:endParaRPr lang="zh-CN" altLang="en-US" dirty="0"/>
          </a:p>
        </p:txBody>
      </p:sp>
    </p:spTree>
  </p:cSld>
  <p:clrMapOvr>
    <a:masterClrMapping/>
  </p:clrMapOvr>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65538" name="Rectangle 2"/>
          <p:cNvSpPr>
            <a:spLocks noGrp="1"/>
          </p:cNvSpPr>
          <p:nvPr>
            <p:ph type="title"/>
          </p:nvPr>
        </p:nvSpPr>
        <p:spPr>
          <a:xfrm>
            <a:off x="457200" y="990600"/>
            <a:ext cx="8229600" cy="687388"/>
          </a:xfrm>
        </p:spPr>
        <p:txBody>
          <a:bodyPr vert="horz" wrap="square" lIns="0" tIns="0" rIns="0" bIns="0" anchor="ctr" anchorCtr="1"/>
          <a:p>
            <a:pPr eaLnBrk="1" hangingPunct="1"/>
            <a:r>
              <a:rPr lang="zh-CN" altLang="en-US" sz="3200" b="1" dirty="0">
                <a:solidFill>
                  <a:srgbClr val="FF070D"/>
                </a:solidFill>
                <a:ea typeface="华文中宋" panose="02010600040101010101" charset="-122"/>
              </a:rPr>
              <a:t>民主生活会</a:t>
            </a:r>
            <a:r>
              <a:rPr lang="zh-CN" altLang="en-US" sz="3200" dirty="0">
                <a:solidFill>
                  <a:srgbClr val="FF070D"/>
                </a:solidFill>
                <a:ea typeface="华文中宋" panose="02010600040101010101" charset="-122"/>
              </a:rPr>
              <a:t>   </a:t>
            </a:r>
            <a:r>
              <a:rPr lang="zh-CN" altLang="en-US" sz="2400" dirty="0">
                <a:solidFill>
                  <a:schemeClr val="tx1"/>
                </a:solidFill>
                <a:ea typeface="华文中宋" panose="02010600040101010101" charset="-122"/>
              </a:rPr>
              <a:t>操作程序</a:t>
            </a:r>
            <a:endParaRPr lang="zh-CN" altLang="en-US" sz="2400" dirty="0">
              <a:solidFill>
                <a:schemeClr val="tx1"/>
              </a:solidFill>
              <a:ea typeface="华文中宋" panose="02010600040101010101" charset="-122"/>
            </a:endParaRPr>
          </a:p>
        </p:txBody>
      </p:sp>
      <p:sp>
        <p:nvSpPr>
          <p:cNvPr id="65540" name="Text Box 4"/>
          <p:cNvSpPr txBox="1"/>
          <p:nvPr/>
        </p:nvSpPr>
        <p:spPr>
          <a:xfrm>
            <a:off x="1600200" y="2232025"/>
            <a:ext cx="314325" cy="3173413"/>
          </a:xfrm>
          <a:prstGeom prst="rect">
            <a:avLst/>
          </a:prstGeom>
          <a:solidFill>
            <a:srgbClr val="FFFF99"/>
          </a:solidFill>
          <a:ln w="12700" cap="flat" cmpd="sng">
            <a:solidFill>
              <a:srgbClr val="FF0000"/>
            </a:solidFill>
            <a:prstDash val="solid"/>
            <a:miter/>
            <a:headEnd type="none" w="med" len="med"/>
            <a:tailEnd type="none" w="med" len="med"/>
          </a:ln>
        </p:spPr>
        <p:txBody>
          <a:bodyPr vert="eaVert" lIns="0" tIns="0" rIns="0" bIns="0" anchor="ctr" anchorCtr="1"/>
          <a:p>
            <a:pPr algn="ctr"/>
            <a:r>
              <a:rPr lang="zh-CN" altLang="en-US" sz="2000" b="1" dirty="0">
                <a:solidFill>
                  <a:srgbClr val="0000FF"/>
                </a:solidFill>
                <a:latin typeface="楷体_GB2312" pitchFamily="49" charset="-122"/>
                <a:ea typeface="楷体_GB2312" pitchFamily="49" charset="-122"/>
              </a:rPr>
              <a:t>会   前   准   备</a:t>
            </a:r>
            <a:endParaRPr lang="zh-CN" altLang="en-US" sz="2000" b="1" dirty="0">
              <a:solidFill>
                <a:srgbClr val="0000FF"/>
              </a:solidFill>
              <a:latin typeface="楷体_GB2312" pitchFamily="49" charset="-122"/>
              <a:ea typeface="楷体_GB2312" pitchFamily="49" charset="-122"/>
            </a:endParaRPr>
          </a:p>
        </p:txBody>
      </p:sp>
      <p:sp>
        <p:nvSpPr>
          <p:cNvPr id="65541" name="Text Box 5"/>
          <p:cNvSpPr txBox="1"/>
          <p:nvPr/>
        </p:nvSpPr>
        <p:spPr>
          <a:xfrm>
            <a:off x="2185988" y="2060575"/>
            <a:ext cx="1368425" cy="534988"/>
          </a:xfrm>
          <a:prstGeom prst="rect">
            <a:avLst/>
          </a:prstGeom>
          <a:solidFill>
            <a:srgbClr val="FFFF99"/>
          </a:solidFill>
          <a:ln w="12700" cap="flat" cmpd="sng">
            <a:solidFill>
              <a:srgbClr val="FF0000"/>
            </a:solidFill>
            <a:prstDash val="solid"/>
            <a:miter/>
            <a:headEnd type="none" w="med" len="med"/>
            <a:tailEnd type="none" w="med" len="med"/>
          </a:ln>
        </p:spPr>
        <p:txBody>
          <a:bodyPr lIns="0" tIns="0" rIns="0" bIns="0" anchor="ctr" anchorCtr="1"/>
          <a:p>
            <a:pPr algn="ctr">
              <a:lnSpc>
                <a:spcPct val="80000"/>
              </a:lnSpc>
            </a:pPr>
            <a:r>
              <a:rPr lang="zh-CN" altLang="en-US" sz="1500" dirty="0">
                <a:latin typeface="宋体" panose="02010600030101010101" pitchFamily="2" charset="-122"/>
                <a:ea typeface="楷体_GB2312" pitchFamily="49" charset="-122"/>
              </a:rPr>
              <a:t>正副书记沟通</a:t>
            </a:r>
            <a:endParaRPr lang="zh-CN" altLang="en-US" sz="1500" dirty="0">
              <a:latin typeface="宋体" panose="02010600030101010101" pitchFamily="2" charset="-122"/>
              <a:ea typeface="楷体_GB2312" pitchFamily="49" charset="-122"/>
            </a:endParaRPr>
          </a:p>
          <a:p>
            <a:pPr algn="ctr">
              <a:lnSpc>
                <a:spcPct val="80000"/>
              </a:lnSpc>
            </a:pPr>
            <a:r>
              <a:rPr lang="zh-CN" altLang="en-US" sz="1500" dirty="0">
                <a:latin typeface="宋体" panose="02010600030101010101" pitchFamily="2" charset="-122"/>
                <a:ea typeface="楷体_GB2312" pitchFamily="49" charset="-122"/>
              </a:rPr>
              <a:t>确定议题时间</a:t>
            </a:r>
            <a:endParaRPr lang="zh-CN" altLang="en-US" sz="1500" dirty="0">
              <a:latin typeface="Arial" panose="020B0604020202020204" pitchFamily="34" charset="0"/>
              <a:ea typeface="楷体_GB2312" pitchFamily="49" charset="-122"/>
            </a:endParaRPr>
          </a:p>
        </p:txBody>
      </p:sp>
      <p:sp>
        <p:nvSpPr>
          <p:cNvPr id="20485" name="Text Box 6">
            <a:hlinkClick r:id="rId1" action="ppaction://hlinkfile"/>
          </p:cNvPr>
          <p:cNvSpPr txBox="1"/>
          <p:nvPr/>
        </p:nvSpPr>
        <p:spPr>
          <a:xfrm>
            <a:off x="2170113" y="3068638"/>
            <a:ext cx="1368425" cy="446087"/>
          </a:xfrm>
          <a:prstGeom prst="rect">
            <a:avLst/>
          </a:prstGeom>
          <a:solidFill>
            <a:srgbClr val="FFFF99"/>
          </a:solidFill>
          <a:ln w="38100" cap="flat" cmpd="sng">
            <a:solidFill>
              <a:srgbClr val="0000FF"/>
            </a:solidFill>
            <a:prstDash val="solid"/>
            <a:miter/>
            <a:headEnd type="none" w="med" len="med"/>
            <a:tailEnd type="none" w="med" len="med"/>
          </a:ln>
        </p:spPr>
        <p:txBody>
          <a:bodyPr lIns="0" tIns="0" rIns="0" bIns="0" anchor="ctr" anchorCtr="1"/>
          <a:p>
            <a:pPr algn="ctr">
              <a:lnSpc>
                <a:spcPct val="80000"/>
              </a:lnSpc>
            </a:pPr>
            <a:r>
              <a:rPr lang="zh-CN" altLang="en-US" sz="1200" dirty="0">
                <a:latin typeface="宋体" panose="02010600030101010101" pitchFamily="2" charset="-122"/>
                <a:ea typeface="楷体_GB2312" pitchFamily="49" charset="-122"/>
              </a:rPr>
              <a:t>向上级</a:t>
            </a:r>
            <a:endParaRPr lang="zh-CN" altLang="en-US" sz="1200" dirty="0">
              <a:latin typeface="宋体" panose="02010600030101010101" pitchFamily="2" charset="-122"/>
              <a:ea typeface="楷体_GB2312" pitchFamily="49" charset="-122"/>
            </a:endParaRPr>
          </a:p>
          <a:p>
            <a:pPr algn="ctr">
              <a:lnSpc>
                <a:spcPct val="80000"/>
              </a:lnSpc>
            </a:pPr>
            <a:r>
              <a:rPr lang="zh-CN" altLang="en-US" sz="1200" dirty="0">
                <a:latin typeface="宋体" panose="02010600030101010101" pitchFamily="2" charset="-122"/>
                <a:ea typeface="楷体_GB2312" pitchFamily="49" charset="-122"/>
              </a:rPr>
              <a:t>党组织报告</a:t>
            </a:r>
            <a:endParaRPr lang="zh-CN" altLang="en-US" sz="1200" dirty="0">
              <a:latin typeface="宋体" panose="02010600030101010101" pitchFamily="2" charset="-122"/>
              <a:ea typeface="楷体_GB2312" pitchFamily="49" charset="-122"/>
            </a:endParaRPr>
          </a:p>
        </p:txBody>
      </p:sp>
      <p:sp>
        <p:nvSpPr>
          <p:cNvPr id="65543" name="Text Box 7"/>
          <p:cNvSpPr txBox="1"/>
          <p:nvPr/>
        </p:nvSpPr>
        <p:spPr>
          <a:xfrm>
            <a:off x="2198688" y="3929063"/>
            <a:ext cx="1368425" cy="417512"/>
          </a:xfrm>
          <a:prstGeom prst="rect">
            <a:avLst/>
          </a:prstGeom>
          <a:solidFill>
            <a:srgbClr val="FFFF99"/>
          </a:solidFill>
          <a:ln w="12700" cap="flat" cmpd="sng">
            <a:solidFill>
              <a:srgbClr val="FF0000"/>
            </a:solidFill>
            <a:prstDash val="solid"/>
            <a:miter/>
            <a:headEnd type="none" w="med" len="med"/>
            <a:tailEnd type="none" w="med" len="med"/>
          </a:ln>
        </p:spPr>
        <p:txBody>
          <a:bodyPr lIns="0" tIns="0" rIns="0" bIns="0" anchor="ctr" anchorCtr="1"/>
          <a:p>
            <a:pPr algn="ctr"/>
            <a:r>
              <a:rPr lang="zh-CN" altLang="en-US" sz="1500" dirty="0">
                <a:latin typeface="Arial" panose="020B0604020202020204" pitchFamily="34" charset="0"/>
                <a:ea typeface="楷体_GB2312" pitchFamily="49" charset="-122"/>
              </a:rPr>
              <a:t>提前通知</a:t>
            </a:r>
            <a:endParaRPr lang="zh-CN" altLang="en-US" sz="1500" dirty="0">
              <a:latin typeface="Arial" panose="020B0604020202020204" pitchFamily="34" charset="0"/>
              <a:ea typeface="楷体_GB2312" pitchFamily="49" charset="-122"/>
            </a:endParaRPr>
          </a:p>
        </p:txBody>
      </p:sp>
      <p:sp>
        <p:nvSpPr>
          <p:cNvPr id="65544" name="Text Box 8"/>
          <p:cNvSpPr txBox="1"/>
          <p:nvPr/>
        </p:nvSpPr>
        <p:spPr>
          <a:xfrm>
            <a:off x="2185988" y="4579938"/>
            <a:ext cx="1368425" cy="406400"/>
          </a:xfrm>
          <a:prstGeom prst="rect">
            <a:avLst/>
          </a:prstGeom>
          <a:solidFill>
            <a:srgbClr val="FFFF99"/>
          </a:solidFill>
          <a:ln w="12700" cap="flat" cmpd="sng">
            <a:solidFill>
              <a:srgbClr val="FF0000"/>
            </a:solidFill>
            <a:prstDash val="solid"/>
            <a:miter/>
            <a:headEnd type="none" w="med" len="med"/>
            <a:tailEnd type="none" w="med" len="med"/>
          </a:ln>
        </p:spPr>
        <p:txBody>
          <a:bodyPr lIns="0" tIns="0" rIns="0" bIns="0" anchor="ctr" anchorCtr="1"/>
          <a:p>
            <a:pPr algn="ctr">
              <a:lnSpc>
                <a:spcPct val="80000"/>
              </a:lnSpc>
            </a:pPr>
            <a:r>
              <a:rPr lang="zh-CN" altLang="en-US" sz="1500" dirty="0">
                <a:latin typeface="Arial" panose="020B0604020202020204" pitchFamily="34" charset="0"/>
                <a:ea typeface="楷体_GB2312" pitchFamily="49" charset="-122"/>
              </a:rPr>
              <a:t>开展谈心</a:t>
            </a:r>
            <a:endParaRPr lang="zh-CN" altLang="en-US" sz="1500" dirty="0">
              <a:latin typeface="Arial" panose="020B0604020202020204" pitchFamily="34" charset="0"/>
              <a:ea typeface="楷体_GB2312" pitchFamily="49" charset="-122"/>
            </a:endParaRPr>
          </a:p>
          <a:p>
            <a:pPr algn="ctr">
              <a:lnSpc>
                <a:spcPct val="80000"/>
              </a:lnSpc>
            </a:pPr>
            <a:r>
              <a:rPr lang="zh-CN" altLang="en-US" sz="1500" dirty="0">
                <a:latin typeface="Arial" panose="020B0604020202020204" pitchFamily="34" charset="0"/>
                <a:ea typeface="楷体_GB2312" pitchFamily="49" charset="-122"/>
              </a:rPr>
              <a:t>交流思想</a:t>
            </a:r>
            <a:endParaRPr lang="zh-CN" altLang="en-US" sz="1500" dirty="0">
              <a:latin typeface="Arial" panose="020B0604020202020204" pitchFamily="34" charset="0"/>
              <a:ea typeface="楷体_GB2312" pitchFamily="49" charset="-122"/>
            </a:endParaRPr>
          </a:p>
        </p:txBody>
      </p:sp>
      <p:sp>
        <p:nvSpPr>
          <p:cNvPr id="65545" name="Text Box 9"/>
          <p:cNvSpPr txBox="1"/>
          <p:nvPr/>
        </p:nvSpPr>
        <p:spPr>
          <a:xfrm>
            <a:off x="2185988" y="5197475"/>
            <a:ext cx="1368425" cy="392113"/>
          </a:xfrm>
          <a:prstGeom prst="rect">
            <a:avLst/>
          </a:prstGeom>
          <a:solidFill>
            <a:srgbClr val="FFFF99"/>
          </a:solidFill>
          <a:ln w="12700" cap="flat" cmpd="sng">
            <a:solidFill>
              <a:srgbClr val="FF0000"/>
            </a:solidFill>
            <a:prstDash val="solid"/>
            <a:miter/>
            <a:headEnd type="none" w="med" len="med"/>
            <a:tailEnd type="none" w="med" len="med"/>
          </a:ln>
        </p:spPr>
        <p:txBody>
          <a:bodyPr lIns="0" tIns="0" rIns="0" bIns="0" anchor="ctr" anchorCtr="1"/>
          <a:p>
            <a:pPr algn="ctr"/>
            <a:r>
              <a:rPr lang="zh-CN" altLang="en-US" sz="1500" dirty="0">
                <a:latin typeface="Arial" panose="020B0604020202020204" pitchFamily="34" charset="0"/>
                <a:ea typeface="楷体_GB2312" pitchFamily="49" charset="-122"/>
              </a:rPr>
              <a:t>初步达成共识</a:t>
            </a:r>
            <a:endParaRPr lang="zh-CN" altLang="en-US" sz="1500" dirty="0">
              <a:latin typeface="Arial" panose="020B0604020202020204" pitchFamily="34" charset="0"/>
              <a:ea typeface="楷体_GB2312" pitchFamily="49" charset="-122"/>
            </a:endParaRPr>
          </a:p>
        </p:txBody>
      </p:sp>
      <p:sp>
        <p:nvSpPr>
          <p:cNvPr id="65546" name="Text Box 10"/>
          <p:cNvSpPr txBox="1"/>
          <p:nvPr/>
        </p:nvSpPr>
        <p:spPr>
          <a:xfrm>
            <a:off x="3794125" y="2239963"/>
            <a:ext cx="314325" cy="3165475"/>
          </a:xfrm>
          <a:prstGeom prst="rect">
            <a:avLst/>
          </a:prstGeom>
          <a:solidFill>
            <a:srgbClr val="FFFF99"/>
          </a:solidFill>
          <a:ln w="12700" cap="flat" cmpd="sng">
            <a:solidFill>
              <a:srgbClr val="FF0000"/>
            </a:solidFill>
            <a:prstDash val="solid"/>
            <a:miter/>
            <a:headEnd type="none" w="med" len="med"/>
            <a:tailEnd type="none" w="med" len="med"/>
          </a:ln>
        </p:spPr>
        <p:txBody>
          <a:bodyPr vert="eaVert" lIns="0" tIns="0" rIns="0" bIns="0" anchor="ctr" anchorCtr="1"/>
          <a:p>
            <a:pPr algn="ctr"/>
            <a:r>
              <a:rPr lang="zh-CN" altLang="en-US" sz="2000" b="1" dirty="0">
                <a:solidFill>
                  <a:srgbClr val="0000FF"/>
                </a:solidFill>
                <a:latin typeface="楷体_GB2312" pitchFamily="49" charset="-122"/>
                <a:ea typeface="楷体_GB2312" pitchFamily="49" charset="-122"/>
              </a:rPr>
              <a:t>召   开   会   议</a:t>
            </a:r>
            <a:endParaRPr lang="zh-CN" altLang="en-US" sz="2000" b="1" dirty="0">
              <a:solidFill>
                <a:srgbClr val="0000FF"/>
              </a:solidFill>
              <a:latin typeface="楷体_GB2312" pitchFamily="49" charset="-122"/>
              <a:ea typeface="楷体_GB2312" pitchFamily="49" charset="-122"/>
            </a:endParaRPr>
          </a:p>
        </p:txBody>
      </p:sp>
      <p:sp>
        <p:nvSpPr>
          <p:cNvPr id="65547" name="Text Box 11"/>
          <p:cNvSpPr txBox="1"/>
          <p:nvPr/>
        </p:nvSpPr>
        <p:spPr>
          <a:xfrm>
            <a:off x="4343400" y="2208213"/>
            <a:ext cx="1300163" cy="288925"/>
          </a:xfrm>
          <a:prstGeom prst="rect">
            <a:avLst/>
          </a:prstGeom>
          <a:solidFill>
            <a:srgbClr val="FFFF99"/>
          </a:solidFill>
          <a:ln w="12700" cap="flat" cmpd="sng">
            <a:solidFill>
              <a:srgbClr val="FF0000"/>
            </a:solidFill>
            <a:prstDash val="solid"/>
            <a:miter/>
            <a:headEnd type="none" w="med" len="med"/>
            <a:tailEnd type="none" w="med" len="med"/>
          </a:ln>
        </p:spPr>
        <p:txBody>
          <a:bodyPr lIns="0" tIns="0" rIns="0" bIns="0" anchor="ctr" anchorCtr="1"/>
          <a:p>
            <a:pPr algn="ctr"/>
            <a:r>
              <a:rPr lang="zh-CN" altLang="en-US" sz="1500" dirty="0">
                <a:latin typeface="宋体" panose="02010600030101010101" pitchFamily="2" charset="-122"/>
                <a:ea typeface="楷体_GB2312" pitchFamily="49" charset="-122"/>
              </a:rPr>
              <a:t>宣布议题</a:t>
            </a:r>
            <a:endParaRPr lang="zh-CN" altLang="en-US" sz="1500" dirty="0">
              <a:latin typeface="Arial" panose="020B0604020202020204" pitchFamily="34" charset="0"/>
              <a:ea typeface="楷体_GB2312" pitchFamily="49" charset="-122"/>
            </a:endParaRPr>
          </a:p>
        </p:txBody>
      </p:sp>
      <p:sp>
        <p:nvSpPr>
          <p:cNvPr id="65548" name="Text Box 12"/>
          <p:cNvSpPr txBox="1"/>
          <p:nvPr/>
        </p:nvSpPr>
        <p:spPr>
          <a:xfrm>
            <a:off x="4343400" y="2690813"/>
            <a:ext cx="1300163" cy="415925"/>
          </a:xfrm>
          <a:prstGeom prst="rect">
            <a:avLst/>
          </a:prstGeom>
          <a:solidFill>
            <a:srgbClr val="FFFF99"/>
          </a:solidFill>
          <a:ln w="12700" cap="flat" cmpd="sng">
            <a:solidFill>
              <a:srgbClr val="FF0000"/>
            </a:solidFill>
            <a:prstDash val="solid"/>
            <a:miter/>
            <a:headEnd type="none" w="med" len="med"/>
            <a:tailEnd type="none" w="med" len="med"/>
          </a:ln>
        </p:spPr>
        <p:txBody>
          <a:bodyPr lIns="0" tIns="0" rIns="0" bIns="0" anchor="ctr" anchorCtr="1"/>
          <a:p>
            <a:pPr algn="ctr">
              <a:lnSpc>
                <a:spcPct val="80000"/>
              </a:lnSpc>
            </a:pPr>
            <a:r>
              <a:rPr lang="zh-CN" altLang="en-US" sz="1500" dirty="0">
                <a:latin typeface="宋体" panose="02010600030101010101" pitchFamily="2" charset="-122"/>
                <a:ea typeface="楷体_GB2312" pitchFamily="49" charset="-122"/>
              </a:rPr>
              <a:t>组织学习</a:t>
            </a:r>
            <a:endParaRPr lang="zh-CN" altLang="en-US" sz="1500" dirty="0">
              <a:latin typeface="宋体" panose="02010600030101010101" pitchFamily="2" charset="-122"/>
              <a:ea typeface="楷体_GB2312" pitchFamily="49" charset="-122"/>
            </a:endParaRPr>
          </a:p>
          <a:p>
            <a:pPr algn="ctr">
              <a:lnSpc>
                <a:spcPct val="80000"/>
              </a:lnSpc>
            </a:pPr>
            <a:r>
              <a:rPr lang="zh-CN" altLang="en-US" sz="1500" dirty="0">
                <a:latin typeface="宋体" panose="02010600030101010101" pitchFamily="2" charset="-122"/>
                <a:ea typeface="楷体_GB2312" pitchFamily="49" charset="-122"/>
              </a:rPr>
              <a:t>统一思想</a:t>
            </a:r>
            <a:endParaRPr lang="zh-CN" altLang="en-US" sz="1500" dirty="0">
              <a:latin typeface="Arial" panose="020B0604020202020204" pitchFamily="34" charset="0"/>
              <a:ea typeface="楷体_GB2312" pitchFamily="49" charset="-122"/>
            </a:endParaRPr>
          </a:p>
        </p:txBody>
      </p:sp>
      <p:sp>
        <p:nvSpPr>
          <p:cNvPr id="65549" name="Text Box 13"/>
          <p:cNvSpPr txBox="1"/>
          <p:nvPr/>
        </p:nvSpPr>
        <p:spPr>
          <a:xfrm>
            <a:off x="4333875" y="3225800"/>
            <a:ext cx="1298575" cy="388938"/>
          </a:xfrm>
          <a:prstGeom prst="rect">
            <a:avLst/>
          </a:prstGeom>
          <a:solidFill>
            <a:srgbClr val="FFFF99"/>
          </a:solidFill>
          <a:ln w="12700" cap="flat" cmpd="sng">
            <a:solidFill>
              <a:srgbClr val="FF0000"/>
            </a:solidFill>
            <a:prstDash val="solid"/>
            <a:miter/>
            <a:headEnd type="none" w="med" len="med"/>
            <a:tailEnd type="none" w="med" len="med"/>
          </a:ln>
        </p:spPr>
        <p:txBody>
          <a:bodyPr lIns="0" tIns="0" rIns="0" bIns="0" anchor="ctr" anchorCtr="1"/>
          <a:p>
            <a:pPr algn="ctr">
              <a:lnSpc>
                <a:spcPct val="80000"/>
              </a:lnSpc>
            </a:pPr>
            <a:r>
              <a:rPr lang="zh-CN" altLang="en-US" sz="1500" dirty="0">
                <a:latin typeface="宋体" panose="02010600030101010101" pitchFamily="2" charset="-122"/>
                <a:ea typeface="楷体_GB2312" pitchFamily="49" charset="-122"/>
              </a:rPr>
              <a:t>通报征求</a:t>
            </a:r>
            <a:endParaRPr lang="zh-CN" altLang="en-US" sz="1500" dirty="0">
              <a:latin typeface="宋体" panose="02010600030101010101" pitchFamily="2" charset="-122"/>
              <a:ea typeface="楷体_GB2312" pitchFamily="49" charset="-122"/>
            </a:endParaRPr>
          </a:p>
          <a:p>
            <a:pPr algn="ctr">
              <a:lnSpc>
                <a:spcPct val="80000"/>
              </a:lnSpc>
            </a:pPr>
            <a:r>
              <a:rPr lang="zh-CN" altLang="en-US" sz="1500" dirty="0">
                <a:latin typeface="宋体" panose="02010600030101010101" pitchFamily="2" charset="-122"/>
                <a:ea typeface="楷体_GB2312" pitchFamily="49" charset="-122"/>
              </a:rPr>
              <a:t>意见情况</a:t>
            </a:r>
            <a:endParaRPr lang="zh-CN" altLang="en-US" sz="1500" dirty="0">
              <a:latin typeface="Arial" panose="020B0604020202020204" pitchFamily="34" charset="0"/>
              <a:ea typeface="楷体_GB2312" pitchFamily="49" charset="-122"/>
            </a:endParaRPr>
          </a:p>
        </p:txBody>
      </p:sp>
      <p:sp>
        <p:nvSpPr>
          <p:cNvPr id="65550" name="Text Box 14"/>
          <p:cNvSpPr txBox="1"/>
          <p:nvPr/>
        </p:nvSpPr>
        <p:spPr>
          <a:xfrm>
            <a:off x="4341813" y="3797300"/>
            <a:ext cx="1298575" cy="596900"/>
          </a:xfrm>
          <a:prstGeom prst="rect">
            <a:avLst/>
          </a:prstGeom>
          <a:solidFill>
            <a:srgbClr val="FFFF99"/>
          </a:solidFill>
          <a:ln w="12700" cap="flat" cmpd="sng">
            <a:solidFill>
              <a:srgbClr val="FF0000"/>
            </a:solidFill>
            <a:prstDash val="solid"/>
            <a:miter/>
            <a:headEnd type="none" w="med" len="med"/>
            <a:tailEnd type="none" w="med" len="med"/>
          </a:ln>
        </p:spPr>
        <p:txBody>
          <a:bodyPr lIns="0" tIns="0" rIns="0" bIns="0" anchor="ctr" anchorCtr="1"/>
          <a:p>
            <a:pPr algn="ctr"/>
            <a:r>
              <a:rPr lang="zh-CN" altLang="en-US" sz="1200" dirty="0">
                <a:latin typeface="宋体" panose="02010600030101010101" pitchFamily="2" charset="-122"/>
                <a:ea typeface="楷体_GB2312" pitchFamily="49" charset="-122"/>
              </a:rPr>
              <a:t>总结上次会议改进措施的整改情况</a:t>
            </a:r>
            <a:endParaRPr lang="zh-CN" altLang="en-US" sz="1200" dirty="0">
              <a:latin typeface="Arial" panose="020B0604020202020204" pitchFamily="34" charset="0"/>
              <a:ea typeface="楷体_GB2312" pitchFamily="49" charset="-122"/>
            </a:endParaRPr>
          </a:p>
        </p:txBody>
      </p:sp>
      <p:sp>
        <p:nvSpPr>
          <p:cNvPr id="65551" name="Text Box 15"/>
          <p:cNvSpPr txBox="1"/>
          <p:nvPr/>
        </p:nvSpPr>
        <p:spPr>
          <a:xfrm>
            <a:off x="4343400" y="4495800"/>
            <a:ext cx="1300163" cy="501650"/>
          </a:xfrm>
          <a:prstGeom prst="rect">
            <a:avLst/>
          </a:prstGeom>
          <a:solidFill>
            <a:srgbClr val="FFFF99"/>
          </a:solidFill>
          <a:ln w="12700" cap="flat" cmpd="sng">
            <a:solidFill>
              <a:srgbClr val="FF0000"/>
            </a:solidFill>
            <a:prstDash val="solid"/>
            <a:miter/>
            <a:headEnd type="none" w="med" len="med"/>
            <a:tailEnd type="none" w="med" len="med"/>
          </a:ln>
        </p:spPr>
        <p:txBody>
          <a:bodyPr lIns="0" tIns="0" rIns="0" bIns="0" anchor="ctr" anchorCtr="1"/>
          <a:p>
            <a:pPr algn="ctr"/>
            <a:r>
              <a:rPr lang="zh-CN" altLang="en-US" sz="1500" dirty="0">
                <a:latin typeface="宋体" panose="02010600030101010101" pitchFamily="2" charset="-122"/>
                <a:ea typeface="楷体_GB2312" pitchFamily="49" charset="-122"/>
              </a:rPr>
              <a:t>开展批评</a:t>
            </a:r>
            <a:endParaRPr lang="zh-CN" altLang="en-US" sz="1500" dirty="0">
              <a:latin typeface="宋体" panose="02010600030101010101" pitchFamily="2" charset="-122"/>
              <a:ea typeface="楷体_GB2312" pitchFamily="49" charset="-122"/>
            </a:endParaRPr>
          </a:p>
          <a:p>
            <a:pPr algn="ctr"/>
            <a:r>
              <a:rPr lang="zh-CN" altLang="en-US" sz="1500" dirty="0">
                <a:latin typeface="宋体" panose="02010600030101010101" pitchFamily="2" charset="-122"/>
                <a:ea typeface="楷体_GB2312" pitchFamily="49" charset="-122"/>
              </a:rPr>
              <a:t>与自我批评</a:t>
            </a:r>
            <a:endParaRPr lang="zh-CN" altLang="en-US" sz="1500" dirty="0">
              <a:latin typeface="Arial" panose="020B0604020202020204" pitchFamily="34" charset="0"/>
              <a:ea typeface="楷体_GB2312" pitchFamily="49" charset="-122"/>
            </a:endParaRPr>
          </a:p>
        </p:txBody>
      </p:sp>
      <p:sp>
        <p:nvSpPr>
          <p:cNvPr id="20495" name="Text Box 16">
            <a:hlinkClick r:id="rId2" action="ppaction://hlinkfile"/>
          </p:cNvPr>
          <p:cNvSpPr txBox="1"/>
          <p:nvPr/>
        </p:nvSpPr>
        <p:spPr>
          <a:xfrm>
            <a:off x="4343400" y="5159375"/>
            <a:ext cx="1300163" cy="501650"/>
          </a:xfrm>
          <a:prstGeom prst="rect">
            <a:avLst/>
          </a:prstGeom>
          <a:solidFill>
            <a:srgbClr val="FFFF99"/>
          </a:solidFill>
          <a:ln w="38100" cap="flat" cmpd="sng">
            <a:solidFill>
              <a:srgbClr val="0000FF"/>
            </a:solidFill>
            <a:prstDash val="solid"/>
            <a:miter/>
            <a:headEnd type="none" w="med" len="med"/>
            <a:tailEnd type="none" w="med" len="med"/>
          </a:ln>
        </p:spPr>
        <p:txBody>
          <a:bodyPr lIns="0" tIns="0" rIns="0" bIns="0" anchor="ctr" anchorCtr="1"/>
          <a:p>
            <a:pPr algn="ctr"/>
            <a:r>
              <a:rPr lang="zh-CN" altLang="en-US" sz="1400" dirty="0">
                <a:latin typeface="宋体" panose="02010600030101010101" pitchFamily="2" charset="-122"/>
                <a:ea typeface="楷体_GB2312" pitchFamily="49" charset="-122"/>
              </a:rPr>
              <a:t>做好记录</a:t>
            </a:r>
            <a:endParaRPr lang="zh-CN" altLang="en-US" sz="1400" dirty="0">
              <a:latin typeface="Arial" panose="020B0604020202020204" pitchFamily="34" charset="0"/>
              <a:ea typeface="楷体_GB2312" pitchFamily="49" charset="-122"/>
            </a:endParaRPr>
          </a:p>
        </p:txBody>
      </p:sp>
      <p:sp>
        <p:nvSpPr>
          <p:cNvPr id="65553" name="Text Box 17"/>
          <p:cNvSpPr txBox="1"/>
          <p:nvPr/>
        </p:nvSpPr>
        <p:spPr>
          <a:xfrm>
            <a:off x="6546850" y="2227263"/>
            <a:ext cx="1203325" cy="314325"/>
          </a:xfrm>
          <a:prstGeom prst="rect">
            <a:avLst/>
          </a:prstGeom>
          <a:solidFill>
            <a:srgbClr val="FFFF99"/>
          </a:solidFill>
          <a:ln w="12700" cap="flat" cmpd="sng">
            <a:solidFill>
              <a:srgbClr val="FF0000"/>
            </a:solidFill>
            <a:prstDash val="solid"/>
            <a:miter/>
            <a:headEnd type="none" w="med" len="med"/>
            <a:tailEnd type="none" w="med" len="med"/>
          </a:ln>
        </p:spPr>
        <p:txBody>
          <a:bodyPr lIns="0" tIns="0" rIns="0" bIns="0" anchor="ctr" anchorCtr="1"/>
          <a:p>
            <a:pPr algn="ctr"/>
            <a:r>
              <a:rPr lang="zh-CN" altLang="en-US" sz="1500" dirty="0">
                <a:latin typeface="宋体" panose="02010600030101010101" pitchFamily="2" charset="-122"/>
                <a:ea typeface="楷体_GB2312" pitchFamily="49" charset="-122"/>
              </a:rPr>
              <a:t>制定整改措施</a:t>
            </a:r>
            <a:endParaRPr lang="zh-CN" altLang="en-US" sz="1500" dirty="0">
              <a:latin typeface="Arial" panose="020B0604020202020204" pitchFamily="34" charset="0"/>
              <a:ea typeface="楷体_GB2312" pitchFamily="49" charset="-122"/>
            </a:endParaRPr>
          </a:p>
        </p:txBody>
      </p:sp>
      <p:sp>
        <p:nvSpPr>
          <p:cNvPr id="65554" name="Text Box 18"/>
          <p:cNvSpPr txBox="1"/>
          <p:nvPr/>
        </p:nvSpPr>
        <p:spPr>
          <a:xfrm>
            <a:off x="6546850" y="3097213"/>
            <a:ext cx="1203325" cy="500062"/>
          </a:xfrm>
          <a:prstGeom prst="rect">
            <a:avLst/>
          </a:prstGeom>
          <a:solidFill>
            <a:srgbClr val="FFFF99"/>
          </a:solidFill>
          <a:ln w="12700" cap="flat" cmpd="sng">
            <a:solidFill>
              <a:srgbClr val="FF0000"/>
            </a:solidFill>
            <a:prstDash val="solid"/>
            <a:miter/>
            <a:headEnd type="none" w="med" len="med"/>
            <a:tailEnd type="none" w="med" len="med"/>
          </a:ln>
        </p:spPr>
        <p:txBody>
          <a:bodyPr lIns="0" tIns="0" rIns="0" bIns="0" anchor="ctr" anchorCtr="1"/>
          <a:p>
            <a:pPr algn="ctr"/>
            <a:r>
              <a:rPr lang="zh-CN" altLang="en-US" sz="1500" dirty="0">
                <a:latin typeface="宋体" panose="02010600030101010101" pitchFamily="2" charset="-122"/>
                <a:ea typeface="楷体_GB2312" pitchFamily="49" charset="-122"/>
              </a:rPr>
              <a:t>向党员、群众通报情况</a:t>
            </a:r>
            <a:endParaRPr lang="zh-CN" altLang="en-US" sz="1500" dirty="0">
              <a:latin typeface="Arial" panose="020B0604020202020204" pitchFamily="34" charset="0"/>
              <a:ea typeface="楷体_GB2312" pitchFamily="49" charset="-122"/>
            </a:endParaRPr>
          </a:p>
        </p:txBody>
      </p:sp>
      <p:sp>
        <p:nvSpPr>
          <p:cNvPr id="65555" name="Text Box 19"/>
          <p:cNvSpPr txBox="1"/>
          <p:nvPr/>
        </p:nvSpPr>
        <p:spPr>
          <a:xfrm>
            <a:off x="6565900" y="3983038"/>
            <a:ext cx="1203325" cy="495300"/>
          </a:xfrm>
          <a:prstGeom prst="rect">
            <a:avLst/>
          </a:prstGeom>
          <a:solidFill>
            <a:srgbClr val="FFFF99"/>
          </a:solidFill>
          <a:ln w="12700" cap="flat" cmpd="sng">
            <a:solidFill>
              <a:srgbClr val="FF0000"/>
            </a:solidFill>
            <a:prstDash val="solid"/>
            <a:miter/>
            <a:headEnd type="none" w="med" len="med"/>
            <a:tailEnd type="none" w="med" len="med"/>
          </a:ln>
        </p:spPr>
        <p:txBody>
          <a:bodyPr lIns="0" tIns="0" rIns="0" bIns="0" anchor="ctr" anchorCtr="1"/>
          <a:p>
            <a:pPr algn="ctr"/>
            <a:r>
              <a:rPr lang="zh-CN" altLang="en-US" sz="1500" dirty="0">
                <a:latin typeface="宋体" panose="02010600030101010101" pitchFamily="2" charset="-122"/>
                <a:ea typeface="楷体_GB2312" pitchFamily="49" charset="-122"/>
              </a:rPr>
              <a:t>向上级党组织报告情况</a:t>
            </a:r>
            <a:endParaRPr lang="zh-CN" altLang="en-US" sz="1500" dirty="0">
              <a:latin typeface="Arial" panose="020B0604020202020204" pitchFamily="34" charset="0"/>
              <a:ea typeface="楷体_GB2312" pitchFamily="49" charset="-122"/>
            </a:endParaRPr>
          </a:p>
        </p:txBody>
      </p:sp>
      <p:sp>
        <p:nvSpPr>
          <p:cNvPr id="65556" name="Text Box 20"/>
          <p:cNvSpPr txBox="1"/>
          <p:nvPr/>
        </p:nvSpPr>
        <p:spPr>
          <a:xfrm>
            <a:off x="6567488" y="4986338"/>
            <a:ext cx="1204912" cy="488950"/>
          </a:xfrm>
          <a:prstGeom prst="rect">
            <a:avLst/>
          </a:prstGeom>
          <a:solidFill>
            <a:srgbClr val="FFFF99"/>
          </a:solidFill>
          <a:ln w="12700" cap="flat" cmpd="sng">
            <a:solidFill>
              <a:srgbClr val="FF0000"/>
            </a:solidFill>
            <a:prstDash val="solid"/>
            <a:miter/>
            <a:headEnd type="none" w="med" len="med"/>
            <a:tailEnd type="none" w="med" len="med"/>
          </a:ln>
        </p:spPr>
        <p:txBody>
          <a:bodyPr lIns="0" tIns="0" rIns="0" bIns="0" anchor="ctr" anchorCtr="1"/>
          <a:p>
            <a:pPr algn="ctr"/>
            <a:r>
              <a:rPr lang="zh-CN" altLang="en-US" sz="1500" dirty="0">
                <a:latin typeface="宋体" panose="02010600030101010101" pitchFamily="2" charset="-122"/>
                <a:ea typeface="楷体_GB2312" pitchFamily="49" charset="-122"/>
              </a:rPr>
              <a:t>定期检查</a:t>
            </a:r>
            <a:endParaRPr lang="zh-CN" altLang="en-US" sz="1500" dirty="0">
              <a:latin typeface="宋体" panose="02010600030101010101" pitchFamily="2" charset="-122"/>
              <a:ea typeface="楷体_GB2312" pitchFamily="49" charset="-122"/>
            </a:endParaRPr>
          </a:p>
          <a:p>
            <a:pPr algn="ctr"/>
            <a:r>
              <a:rPr lang="zh-CN" altLang="en-US" sz="1500" dirty="0">
                <a:latin typeface="宋体" panose="02010600030101010101" pitchFamily="2" charset="-122"/>
                <a:ea typeface="楷体_GB2312" pitchFamily="49" charset="-122"/>
              </a:rPr>
              <a:t>整改情况</a:t>
            </a:r>
            <a:endParaRPr lang="zh-CN" altLang="en-US" sz="1500" dirty="0">
              <a:latin typeface="Arial" panose="020B0604020202020204" pitchFamily="34" charset="0"/>
              <a:ea typeface="楷体_GB2312" pitchFamily="49" charset="-122"/>
            </a:endParaRPr>
          </a:p>
        </p:txBody>
      </p:sp>
      <p:sp>
        <p:nvSpPr>
          <p:cNvPr id="65557" name="Text Box 21"/>
          <p:cNvSpPr txBox="1"/>
          <p:nvPr/>
        </p:nvSpPr>
        <p:spPr>
          <a:xfrm>
            <a:off x="5938838" y="2278063"/>
            <a:ext cx="306387" cy="3127375"/>
          </a:xfrm>
          <a:prstGeom prst="rect">
            <a:avLst/>
          </a:prstGeom>
          <a:solidFill>
            <a:srgbClr val="FFFF99"/>
          </a:solidFill>
          <a:ln w="12700" cap="flat" cmpd="sng">
            <a:solidFill>
              <a:srgbClr val="FF0000"/>
            </a:solidFill>
            <a:prstDash val="solid"/>
            <a:miter/>
            <a:headEnd type="none" w="med" len="med"/>
            <a:tailEnd type="none" w="med" len="med"/>
          </a:ln>
        </p:spPr>
        <p:txBody>
          <a:bodyPr vert="eaVert" lIns="0" tIns="0" rIns="0" bIns="0" anchor="ctr" anchorCtr="1"/>
          <a:p>
            <a:pPr algn="ctr"/>
            <a:r>
              <a:rPr lang="zh-CN" altLang="en-US" sz="2000" b="1" dirty="0">
                <a:solidFill>
                  <a:srgbClr val="0000FF"/>
                </a:solidFill>
                <a:latin typeface="楷体_GB2312" pitchFamily="49" charset="-122"/>
                <a:ea typeface="楷体_GB2312" pitchFamily="49" charset="-122"/>
              </a:rPr>
              <a:t>会   后   工   作</a:t>
            </a:r>
            <a:endParaRPr lang="zh-CN" altLang="en-US" sz="2000" b="1" dirty="0">
              <a:solidFill>
                <a:srgbClr val="0000FF"/>
              </a:solidFill>
              <a:latin typeface="楷体_GB2312" pitchFamily="49" charset="-122"/>
              <a:ea typeface="楷体_GB2312" pitchFamily="49" charset="-122"/>
            </a:endParaRPr>
          </a:p>
        </p:txBody>
      </p:sp>
      <p:sp>
        <p:nvSpPr>
          <p:cNvPr id="20501" name="Line 22"/>
          <p:cNvSpPr/>
          <p:nvPr/>
        </p:nvSpPr>
        <p:spPr>
          <a:xfrm flipH="1">
            <a:off x="2843213" y="2605088"/>
            <a:ext cx="12700" cy="463550"/>
          </a:xfrm>
          <a:prstGeom prst="line">
            <a:avLst/>
          </a:prstGeom>
          <a:ln w="12700" cap="flat" cmpd="sng">
            <a:solidFill>
              <a:srgbClr val="FF0000"/>
            </a:solidFill>
            <a:prstDash val="solid"/>
            <a:headEnd type="none" w="med" len="med"/>
            <a:tailEnd type="triangle" w="med" len="med"/>
          </a:ln>
        </p:spPr>
      </p:sp>
      <p:sp>
        <p:nvSpPr>
          <p:cNvPr id="65559" name="Line 23"/>
          <p:cNvSpPr/>
          <p:nvPr/>
        </p:nvSpPr>
        <p:spPr>
          <a:xfrm>
            <a:off x="2846388" y="3525838"/>
            <a:ext cx="0" cy="395287"/>
          </a:xfrm>
          <a:prstGeom prst="line">
            <a:avLst/>
          </a:prstGeom>
          <a:ln w="12700" cap="flat" cmpd="sng">
            <a:solidFill>
              <a:srgbClr val="FF0000"/>
            </a:solidFill>
            <a:prstDash val="solid"/>
            <a:headEnd type="none" w="med" len="med"/>
            <a:tailEnd type="triangle" w="med" len="med"/>
          </a:ln>
        </p:spPr>
      </p:sp>
      <p:sp>
        <p:nvSpPr>
          <p:cNvPr id="65560" name="Line 24"/>
          <p:cNvSpPr/>
          <p:nvPr/>
        </p:nvSpPr>
        <p:spPr>
          <a:xfrm>
            <a:off x="2846388" y="4357688"/>
            <a:ext cx="0" cy="228600"/>
          </a:xfrm>
          <a:prstGeom prst="line">
            <a:avLst/>
          </a:prstGeom>
          <a:ln w="12700" cap="flat" cmpd="sng">
            <a:solidFill>
              <a:srgbClr val="FF0000"/>
            </a:solidFill>
            <a:prstDash val="solid"/>
            <a:headEnd type="none" w="med" len="med"/>
            <a:tailEnd type="triangle" w="med" len="med"/>
          </a:ln>
        </p:spPr>
      </p:sp>
      <p:grpSp>
        <p:nvGrpSpPr>
          <p:cNvPr id="2" name="Group 25"/>
          <p:cNvGrpSpPr/>
          <p:nvPr/>
        </p:nvGrpSpPr>
        <p:grpSpPr>
          <a:xfrm>
            <a:off x="4110038" y="2381250"/>
            <a:ext cx="242887" cy="3001963"/>
            <a:chOff x="6550" y="2514"/>
            <a:chExt cx="841" cy="6249"/>
          </a:xfrm>
        </p:grpSpPr>
        <p:sp>
          <p:nvSpPr>
            <p:cNvPr id="20537" name="Line 26"/>
            <p:cNvSpPr/>
            <p:nvPr/>
          </p:nvSpPr>
          <p:spPr>
            <a:xfrm>
              <a:off x="6550" y="5531"/>
              <a:ext cx="417" cy="0"/>
            </a:xfrm>
            <a:prstGeom prst="line">
              <a:avLst/>
            </a:prstGeom>
            <a:ln w="12700" cap="flat" cmpd="sng">
              <a:solidFill>
                <a:srgbClr val="FF0000"/>
              </a:solidFill>
              <a:prstDash val="solid"/>
              <a:headEnd type="none" w="med" len="med"/>
              <a:tailEnd type="none" w="med" len="med"/>
            </a:ln>
          </p:spPr>
        </p:sp>
        <p:sp>
          <p:nvSpPr>
            <p:cNvPr id="20538" name="Line 27"/>
            <p:cNvSpPr/>
            <p:nvPr/>
          </p:nvSpPr>
          <p:spPr>
            <a:xfrm>
              <a:off x="6967" y="2514"/>
              <a:ext cx="0" cy="6246"/>
            </a:xfrm>
            <a:prstGeom prst="line">
              <a:avLst/>
            </a:prstGeom>
            <a:ln w="12700" cap="flat" cmpd="sng">
              <a:solidFill>
                <a:srgbClr val="FF0000"/>
              </a:solidFill>
              <a:prstDash val="solid"/>
              <a:headEnd type="none" w="med" len="med"/>
              <a:tailEnd type="none" w="med" len="med"/>
            </a:ln>
          </p:spPr>
        </p:sp>
        <p:sp>
          <p:nvSpPr>
            <p:cNvPr id="20539" name="Line 28"/>
            <p:cNvSpPr/>
            <p:nvPr/>
          </p:nvSpPr>
          <p:spPr>
            <a:xfrm>
              <a:off x="6974" y="2518"/>
              <a:ext cx="417" cy="0"/>
            </a:xfrm>
            <a:prstGeom prst="line">
              <a:avLst/>
            </a:prstGeom>
            <a:ln w="12700" cap="flat" cmpd="sng">
              <a:solidFill>
                <a:srgbClr val="FF0000"/>
              </a:solidFill>
              <a:prstDash val="solid"/>
              <a:headEnd type="none" w="med" len="med"/>
              <a:tailEnd type="triangle" w="med" len="med"/>
            </a:ln>
          </p:spPr>
        </p:sp>
        <p:sp>
          <p:nvSpPr>
            <p:cNvPr id="20540" name="Line 29"/>
            <p:cNvSpPr/>
            <p:nvPr/>
          </p:nvSpPr>
          <p:spPr>
            <a:xfrm>
              <a:off x="6974" y="8763"/>
              <a:ext cx="417" cy="0"/>
            </a:xfrm>
            <a:prstGeom prst="line">
              <a:avLst/>
            </a:prstGeom>
            <a:ln w="12700" cap="flat" cmpd="sng">
              <a:solidFill>
                <a:srgbClr val="FF0000"/>
              </a:solidFill>
              <a:prstDash val="solid"/>
              <a:headEnd type="none" w="med" len="med"/>
              <a:tailEnd type="triangle" w="med" len="med"/>
            </a:ln>
          </p:spPr>
        </p:sp>
      </p:grpSp>
      <p:grpSp>
        <p:nvGrpSpPr>
          <p:cNvPr id="3" name="Group 30"/>
          <p:cNvGrpSpPr/>
          <p:nvPr/>
        </p:nvGrpSpPr>
        <p:grpSpPr>
          <a:xfrm>
            <a:off x="5641975" y="3803650"/>
            <a:ext cx="293688" cy="1484313"/>
            <a:chOff x="9153" y="5570"/>
            <a:chExt cx="1167" cy="3224"/>
          </a:xfrm>
        </p:grpSpPr>
        <p:sp>
          <p:nvSpPr>
            <p:cNvPr id="20533" name="Line 31"/>
            <p:cNvSpPr/>
            <p:nvPr/>
          </p:nvSpPr>
          <p:spPr>
            <a:xfrm>
              <a:off x="9688" y="5570"/>
              <a:ext cx="632" cy="1"/>
            </a:xfrm>
            <a:prstGeom prst="line">
              <a:avLst/>
            </a:prstGeom>
            <a:ln w="12700" cap="flat" cmpd="sng">
              <a:solidFill>
                <a:srgbClr val="FF0000"/>
              </a:solidFill>
              <a:prstDash val="solid"/>
              <a:headEnd type="none" w="med" len="med"/>
              <a:tailEnd type="triangle" w="med" len="med"/>
            </a:ln>
          </p:spPr>
        </p:sp>
        <p:sp>
          <p:nvSpPr>
            <p:cNvPr id="20534" name="Line 32"/>
            <p:cNvSpPr/>
            <p:nvPr/>
          </p:nvSpPr>
          <p:spPr>
            <a:xfrm>
              <a:off x="9692" y="5575"/>
              <a:ext cx="0" cy="3200"/>
            </a:xfrm>
            <a:prstGeom prst="line">
              <a:avLst/>
            </a:prstGeom>
            <a:ln w="12700" cap="flat" cmpd="sng">
              <a:solidFill>
                <a:srgbClr val="FF0000"/>
              </a:solidFill>
              <a:prstDash val="solid"/>
              <a:headEnd type="none" w="med" len="med"/>
              <a:tailEnd type="none" w="med" len="med"/>
            </a:ln>
          </p:spPr>
        </p:sp>
        <p:sp>
          <p:nvSpPr>
            <p:cNvPr id="20535" name="Line 33"/>
            <p:cNvSpPr/>
            <p:nvPr/>
          </p:nvSpPr>
          <p:spPr>
            <a:xfrm>
              <a:off x="9153" y="7383"/>
              <a:ext cx="539" cy="0"/>
            </a:xfrm>
            <a:prstGeom prst="line">
              <a:avLst/>
            </a:prstGeom>
            <a:ln w="12700" cap="flat" cmpd="sng">
              <a:solidFill>
                <a:srgbClr val="FF0000"/>
              </a:solidFill>
              <a:prstDash val="solid"/>
              <a:headEnd type="none" w="med" len="med"/>
              <a:tailEnd type="none" w="med" len="med"/>
            </a:ln>
          </p:spPr>
        </p:sp>
        <p:sp>
          <p:nvSpPr>
            <p:cNvPr id="20536" name="Line 34"/>
            <p:cNvSpPr/>
            <p:nvPr/>
          </p:nvSpPr>
          <p:spPr>
            <a:xfrm>
              <a:off x="9153" y="8794"/>
              <a:ext cx="539" cy="0"/>
            </a:xfrm>
            <a:prstGeom prst="line">
              <a:avLst/>
            </a:prstGeom>
            <a:ln w="12700" cap="flat" cmpd="sng">
              <a:solidFill>
                <a:srgbClr val="FF0000"/>
              </a:solidFill>
              <a:prstDash val="solid"/>
              <a:headEnd type="none" w="med" len="med"/>
              <a:tailEnd type="none" w="med" len="med"/>
            </a:ln>
          </p:spPr>
        </p:sp>
      </p:grpSp>
      <p:grpSp>
        <p:nvGrpSpPr>
          <p:cNvPr id="4" name="Group 35"/>
          <p:cNvGrpSpPr/>
          <p:nvPr/>
        </p:nvGrpSpPr>
        <p:grpSpPr>
          <a:xfrm>
            <a:off x="6249988" y="2382838"/>
            <a:ext cx="312737" cy="2949575"/>
            <a:chOff x="3937" y="1501"/>
            <a:chExt cx="197" cy="1858"/>
          </a:xfrm>
        </p:grpSpPr>
        <p:sp>
          <p:nvSpPr>
            <p:cNvPr id="20528" name="Line 36"/>
            <p:cNvSpPr/>
            <p:nvPr/>
          </p:nvSpPr>
          <p:spPr>
            <a:xfrm>
              <a:off x="4021" y="2676"/>
              <a:ext cx="111" cy="0"/>
            </a:xfrm>
            <a:prstGeom prst="line">
              <a:avLst/>
            </a:prstGeom>
            <a:ln w="12700" cap="flat" cmpd="sng">
              <a:solidFill>
                <a:srgbClr val="FF0000"/>
              </a:solidFill>
              <a:prstDash val="solid"/>
              <a:headEnd type="none" w="med" len="med"/>
              <a:tailEnd type="triangle" w="med" len="med"/>
            </a:ln>
          </p:spPr>
        </p:sp>
        <p:sp>
          <p:nvSpPr>
            <p:cNvPr id="20529" name="Line 37"/>
            <p:cNvSpPr/>
            <p:nvPr/>
          </p:nvSpPr>
          <p:spPr>
            <a:xfrm>
              <a:off x="4017" y="1511"/>
              <a:ext cx="0" cy="1846"/>
            </a:xfrm>
            <a:prstGeom prst="line">
              <a:avLst/>
            </a:prstGeom>
            <a:ln w="12700" cap="flat" cmpd="sng">
              <a:solidFill>
                <a:srgbClr val="FF0000"/>
              </a:solidFill>
              <a:prstDash val="solid"/>
              <a:headEnd type="none" w="med" len="med"/>
              <a:tailEnd type="none" w="med" len="med"/>
            </a:ln>
          </p:spPr>
        </p:sp>
        <p:sp>
          <p:nvSpPr>
            <p:cNvPr id="20530" name="Line 38"/>
            <p:cNvSpPr/>
            <p:nvPr/>
          </p:nvSpPr>
          <p:spPr>
            <a:xfrm flipV="1">
              <a:off x="4016" y="1501"/>
              <a:ext cx="115" cy="2"/>
            </a:xfrm>
            <a:prstGeom prst="line">
              <a:avLst/>
            </a:prstGeom>
            <a:ln w="12700" cap="flat" cmpd="sng">
              <a:solidFill>
                <a:srgbClr val="FF0000"/>
              </a:solidFill>
              <a:prstDash val="solid"/>
              <a:headEnd type="none" w="med" len="med"/>
              <a:tailEnd type="triangle" w="med" len="med"/>
            </a:ln>
          </p:spPr>
        </p:sp>
        <p:sp>
          <p:nvSpPr>
            <p:cNvPr id="20531" name="Line 39"/>
            <p:cNvSpPr/>
            <p:nvPr/>
          </p:nvSpPr>
          <p:spPr>
            <a:xfrm flipV="1">
              <a:off x="4017" y="3357"/>
              <a:ext cx="117" cy="2"/>
            </a:xfrm>
            <a:prstGeom prst="line">
              <a:avLst/>
            </a:prstGeom>
            <a:ln w="12700" cap="flat" cmpd="sng">
              <a:solidFill>
                <a:srgbClr val="FF0000"/>
              </a:solidFill>
              <a:prstDash val="solid"/>
              <a:headEnd type="none" w="med" len="med"/>
              <a:tailEnd type="triangle" w="med" len="med"/>
            </a:ln>
          </p:spPr>
        </p:sp>
        <p:sp>
          <p:nvSpPr>
            <p:cNvPr id="20532" name="Line 40"/>
            <p:cNvSpPr/>
            <p:nvPr/>
          </p:nvSpPr>
          <p:spPr>
            <a:xfrm>
              <a:off x="3937" y="2404"/>
              <a:ext cx="78" cy="0"/>
            </a:xfrm>
            <a:prstGeom prst="line">
              <a:avLst/>
            </a:prstGeom>
            <a:ln w="12700" cap="flat" cmpd="sng">
              <a:solidFill>
                <a:srgbClr val="FF0000"/>
              </a:solidFill>
              <a:prstDash val="solid"/>
              <a:headEnd type="none" w="med" len="med"/>
              <a:tailEnd type="none" w="med" len="med"/>
            </a:ln>
          </p:spPr>
        </p:sp>
      </p:grpSp>
      <p:grpSp>
        <p:nvGrpSpPr>
          <p:cNvPr id="5" name="Group 41"/>
          <p:cNvGrpSpPr/>
          <p:nvPr/>
        </p:nvGrpSpPr>
        <p:grpSpPr>
          <a:xfrm>
            <a:off x="3556000" y="3813175"/>
            <a:ext cx="247650" cy="1557338"/>
            <a:chOff x="5485" y="5533"/>
            <a:chExt cx="477" cy="3205"/>
          </a:xfrm>
        </p:grpSpPr>
        <p:grpSp>
          <p:nvGrpSpPr>
            <p:cNvPr id="20523" name="Group 42"/>
            <p:cNvGrpSpPr/>
            <p:nvPr/>
          </p:nvGrpSpPr>
          <p:grpSpPr>
            <a:xfrm>
              <a:off x="5489" y="5533"/>
              <a:ext cx="473" cy="3205"/>
              <a:chOff x="1557" y="2628"/>
              <a:chExt cx="1263" cy="3588"/>
            </a:xfrm>
          </p:grpSpPr>
          <p:sp>
            <p:nvSpPr>
              <p:cNvPr id="20525" name="Line 43"/>
              <p:cNvSpPr/>
              <p:nvPr/>
            </p:nvSpPr>
            <p:spPr>
              <a:xfrm>
                <a:off x="1557" y="6216"/>
                <a:ext cx="640" cy="0"/>
              </a:xfrm>
              <a:prstGeom prst="line">
                <a:avLst/>
              </a:prstGeom>
              <a:ln w="12700" cap="flat" cmpd="sng">
                <a:solidFill>
                  <a:srgbClr val="FF0000"/>
                </a:solidFill>
                <a:prstDash val="solid"/>
                <a:headEnd type="none" w="med" len="med"/>
                <a:tailEnd type="none" w="med" len="med"/>
              </a:ln>
            </p:spPr>
          </p:sp>
          <p:sp>
            <p:nvSpPr>
              <p:cNvPr id="20526" name="Line 44"/>
              <p:cNvSpPr/>
              <p:nvPr/>
            </p:nvSpPr>
            <p:spPr>
              <a:xfrm flipV="1">
                <a:off x="2197" y="2628"/>
                <a:ext cx="0" cy="3588"/>
              </a:xfrm>
              <a:prstGeom prst="line">
                <a:avLst/>
              </a:prstGeom>
              <a:ln w="12700" cap="flat" cmpd="sng">
                <a:solidFill>
                  <a:srgbClr val="FF0000"/>
                </a:solidFill>
                <a:prstDash val="solid"/>
                <a:headEnd type="none" w="med" len="med"/>
                <a:tailEnd type="none" w="med" len="med"/>
              </a:ln>
            </p:spPr>
          </p:sp>
          <p:sp>
            <p:nvSpPr>
              <p:cNvPr id="20527" name="Line 45"/>
              <p:cNvSpPr/>
              <p:nvPr/>
            </p:nvSpPr>
            <p:spPr>
              <a:xfrm>
                <a:off x="2197" y="2628"/>
                <a:ext cx="623" cy="0"/>
              </a:xfrm>
              <a:prstGeom prst="line">
                <a:avLst/>
              </a:prstGeom>
              <a:ln w="12700" cap="flat" cmpd="sng">
                <a:solidFill>
                  <a:srgbClr val="FF0000"/>
                </a:solidFill>
                <a:prstDash val="solid"/>
                <a:headEnd type="none" w="med" len="med"/>
                <a:tailEnd type="triangle" w="med" len="med"/>
              </a:ln>
            </p:spPr>
          </p:sp>
        </p:grpSp>
        <p:sp>
          <p:nvSpPr>
            <p:cNvPr id="20524" name="Line 46"/>
            <p:cNvSpPr/>
            <p:nvPr/>
          </p:nvSpPr>
          <p:spPr>
            <a:xfrm>
              <a:off x="5485" y="7622"/>
              <a:ext cx="232" cy="0"/>
            </a:xfrm>
            <a:prstGeom prst="line">
              <a:avLst/>
            </a:prstGeom>
            <a:ln w="12700" cap="flat" cmpd="sng">
              <a:solidFill>
                <a:srgbClr val="FF0000"/>
              </a:solidFill>
              <a:prstDash val="solid"/>
              <a:headEnd type="none" w="med" len="med"/>
              <a:tailEnd type="none" w="med" len="med"/>
            </a:ln>
          </p:spPr>
        </p:sp>
      </p:grpSp>
      <p:sp>
        <p:nvSpPr>
          <p:cNvPr id="65583" name="Line 47"/>
          <p:cNvSpPr/>
          <p:nvPr/>
        </p:nvSpPr>
        <p:spPr>
          <a:xfrm>
            <a:off x="4924425" y="2506663"/>
            <a:ext cx="0" cy="174625"/>
          </a:xfrm>
          <a:prstGeom prst="line">
            <a:avLst/>
          </a:prstGeom>
          <a:ln w="12700" cap="flat" cmpd="sng">
            <a:solidFill>
              <a:srgbClr val="FF0000"/>
            </a:solidFill>
            <a:prstDash val="solid"/>
            <a:headEnd type="none" w="med" len="med"/>
            <a:tailEnd type="triangle" w="med" len="med"/>
          </a:ln>
        </p:spPr>
      </p:sp>
      <p:sp>
        <p:nvSpPr>
          <p:cNvPr id="65584" name="Line 48"/>
          <p:cNvSpPr/>
          <p:nvPr/>
        </p:nvSpPr>
        <p:spPr>
          <a:xfrm>
            <a:off x="4924425" y="3108325"/>
            <a:ext cx="0" cy="112713"/>
          </a:xfrm>
          <a:prstGeom prst="line">
            <a:avLst/>
          </a:prstGeom>
          <a:ln w="12700" cap="flat" cmpd="sng">
            <a:solidFill>
              <a:srgbClr val="FF0000"/>
            </a:solidFill>
            <a:prstDash val="solid"/>
            <a:headEnd type="none" w="med" len="med"/>
            <a:tailEnd type="triangle" w="med" len="med"/>
          </a:ln>
        </p:spPr>
      </p:sp>
      <p:sp>
        <p:nvSpPr>
          <p:cNvPr id="65585" name="Line 49"/>
          <p:cNvSpPr/>
          <p:nvPr/>
        </p:nvSpPr>
        <p:spPr>
          <a:xfrm>
            <a:off x="4924425" y="3613150"/>
            <a:ext cx="0" cy="173038"/>
          </a:xfrm>
          <a:prstGeom prst="line">
            <a:avLst/>
          </a:prstGeom>
          <a:ln w="12700" cap="flat" cmpd="sng">
            <a:solidFill>
              <a:srgbClr val="FF0000"/>
            </a:solidFill>
            <a:prstDash val="solid"/>
            <a:headEnd type="none" w="med" len="med"/>
            <a:tailEnd type="triangle" w="med" len="med"/>
          </a:ln>
        </p:spPr>
      </p:sp>
      <p:sp>
        <p:nvSpPr>
          <p:cNvPr id="65586" name="Line 50"/>
          <p:cNvSpPr/>
          <p:nvPr/>
        </p:nvSpPr>
        <p:spPr>
          <a:xfrm>
            <a:off x="4924425" y="4392613"/>
            <a:ext cx="0" cy="95250"/>
          </a:xfrm>
          <a:prstGeom prst="line">
            <a:avLst/>
          </a:prstGeom>
          <a:ln w="12700" cap="flat" cmpd="sng">
            <a:solidFill>
              <a:srgbClr val="FF0000"/>
            </a:solidFill>
            <a:prstDash val="solid"/>
            <a:headEnd type="none" w="med" len="med"/>
            <a:tailEnd type="triangle" w="med" len="med"/>
          </a:ln>
        </p:spPr>
      </p:sp>
      <p:sp>
        <p:nvSpPr>
          <p:cNvPr id="65587" name="Line 51"/>
          <p:cNvSpPr/>
          <p:nvPr/>
        </p:nvSpPr>
        <p:spPr>
          <a:xfrm>
            <a:off x="7116763" y="2546350"/>
            <a:ext cx="0" cy="554038"/>
          </a:xfrm>
          <a:prstGeom prst="line">
            <a:avLst/>
          </a:prstGeom>
          <a:ln w="12700" cap="flat" cmpd="sng">
            <a:solidFill>
              <a:srgbClr val="FF0000"/>
            </a:solidFill>
            <a:prstDash val="solid"/>
            <a:headEnd type="none" w="med" len="med"/>
            <a:tailEnd type="triangle" w="med" len="med"/>
          </a:ln>
        </p:spPr>
      </p:sp>
      <p:grpSp>
        <p:nvGrpSpPr>
          <p:cNvPr id="7" name="Group 52"/>
          <p:cNvGrpSpPr/>
          <p:nvPr/>
        </p:nvGrpSpPr>
        <p:grpSpPr>
          <a:xfrm>
            <a:off x="1905000" y="2428875"/>
            <a:ext cx="306388" cy="2859088"/>
            <a:chOff x="1200" y="1530"/>
            <a:chExt cx="193" cy="1801"/>
          </a:xfrm>
        </p:grpSpPr>
        <p:sp>
          <p:nvSpPr>
            <p:cNvPr id="20519" name="Line 53"/>
            <p:cNvSpPr/>
            <p:nvPr/>
          </p:nvSpPr>
          <p:spPr>
            <a:xfrm>
              <a:off x="1200" y="2427"/>
              <a:ext cx="98" cy="0"/>
            </a:xfrm>
            <a:prstGeom prst="line">
              <a:avLst/>
            </a:prstGeom>
            <a:ln w="12700" cap="flat" cmpd="sng">
              <a:solidFill>
                <a:srgbClr val="FF0000"/>
              </a:solidFill>
              <a:prstDash val="solid"/>
              <a:headEnd type="none" w="med" len="med"/>
              <a:tailEnd type="none" w="med" len="med"/>
            </a:ln>
          </p:spPr>
        </p:sp>
        <p:sp>
          <p:nvSpPr>
            <p:cNvPr id="20520" name="Line 54"/>
            <p:cNvSpPr/>
            <p:nvPr/>
          </p:nvSpPr>
          <p:spPr>
            <a:xfrm flipV="1">
              <a:off x="1298" y="1532"/>
              <a:ext cx="0" cy="1792"/>
            </a:xfrm>
            <a:prstGeom prst="line">
              <a:avLst/>
            </a:prstGeom>
            <a:ln w="12700" cap="flat" cmpd="sng">
              <a:solidFill>
                <a:srgbClr val="FF0000"/>
              </a:solidFill>
              <a:prstDash val="solid"/>
              <a:headEnd type="none" w="med" len="med"/>
              <a:tailEnd type="none" w="med" len="med"/>
            </a:ln>
          </p:spPr>
        </p:sp>
        <p:sp>
          <p:nvSpPr>
            <p:cNvPr id="20521" name="Line 55"/>
            <p:cNvSpPr/>
            <p:nvPr/>
          </p:nvSpPr>
          <p:spPr>
            <a:xfrm>
              <a:off x="1298" y="3331"/>
              <a:ext cx="95" cy="0"/>
            </a:xfrm>
            <a:prstGeom prst="line">
              <a:avLst/>
            </a:prstGeom>
            <a:ln w="12700" cap="flat" cmpd="sng">
              <a:solidFill>
                <a:srgbClr val="FF0000"/>
              </a:solidFill>
              <a:prstDash val="solid"/>
              <a:headEnd type="none" w="med" len="med"/>
              <a:tailEnd type="triangle" w="med" len="med"/>
            </a:ln>
          </p:spPr>
        </p:sp>
        <p:sp>
          <p:nvSpPr>
            <p:cNvPr id="20522" name="Line 56"/>
            <p:cNvSpPr/>
            <p:nvPr/>
          </p:nvSpPr>
          <p:spPr>
            <a:xfrm>
              <a:off x="1298" y="1530"/>
              <a:ext cx="95" cy="0"/>
            </a:xfrm>
            <a:prstGeom prst="line">
              <a:avLst/>
            </a:prstGeom>
            <a:ln w="12700" cap="flat" cmpd="sng">
              <a:solidFill>
                <a:srgbClr val="FF0000"/>
              </a:solidFill>
              <a:prstDash val="solid"/>
              <a:headEnd type="none" w="med" len="med"/>
              <a:tailEnd type="triangle" w="med" len="med"/>
            </a:ln>
          </p:spPr>
        </p:sp>
      </p:grpSp>
      <p:pic>
        <p:nvPicPr>
          <p:cNvPr id="65593" name="20.wav">
            <a:hlinkClick r:id="" action="ppaction://media"/>
          </p:cNvPr>
          <p:cNvPicPr>
            <a:picLocks noRot="1" noChangeAspect="1"/>
          </p:cNvPicPr>
          <p:nvPr>
            <a:audioFile r:link="rId3"/>
            <p:extLst>
              <p:ext uri="{DAA4B4D4-6D71-4841-9C94-3DE7FCFB9230}">
                <p14:media xmlns:p14="http://schemas.microsoft.com/office/powerpoint/2010/main" r:link="rId4"/>
              </p:ext>
            </p:extLst>
          </p:nvPr>
        </p:nvPicPr>
        <p:blipFill>
          <a:blip r:embed="rId5"/>
          <a:stretch>
            <a:fillRect/>
          </a:stretch>
        </p:blipFill>
        <p:spPr>
          <a:xfrm>
            <a:off x="8839200" y="6324600"/>
            <a:ext cx="304800" cy="304800"/>
          </a:xfrm>
          <a:prstGeom prst="rect">
            <a:avLst/>
          </a:prstGeom>
          <a:noFill/>
          <a:ln w="9525">
            <a:noFill/>
          </a:ln>
        </p:spPr>
      </p:pic>
      <p:grpSp>
        <p:nvGrpSpPr>
          <p:cNvPr id="20515" name="Group 58"/>
          <p:cNvGrpSpPr/>
          <p:nvPr/>
        </p:nvGrpSpPr>
        <p:grpSpPr>
          <a:xfrm>
            <a:off x="228600" y="6477000"/>
            <a:ext cx="838200" cy="152400"/>
            <a:chOff x="144" y="4080"/>
            <a:chExt cx="528" cy="96"/>
          </a:xfrm>
        </p:grpSpPr>
        <p:sp>
          <p:nvSpPr>
            <p:cNvPr id="20516" name="AutoShape 59">
              <a:hlinkClick r:id="" action="ppaction://noaction"/>
            </p:cNvPr>
            <p:cNvSpPr/>
            <p:nvPr/>
          </p:nvSpPr>
          <p:spPr>
            <a:xfrm>
              <a:off x="336" y="4080"/>
              <a:ext cx="144" cy="96"/>
            </a:xfrm>
            <a:prstGeom prst="actionButtonDocument">
              <a:avLst/>
            </a:prstGeom>
            <a:solidFill>
              <a:schemeClr val="accent1"/>
            </a:solidFill>
            <a:ln w="12700">
              <a:noFill/>
            </a:ln>
          </p:spPr>
          <p:txBody>
            <a:bodyPr wrap="none" anchor="ctr"/>
            <a:p>
              <a:endParaRPr lang="zh-CN" altLang="en-US" dirty="0">
                <a:latin typeface="Arial" panose="020B0604020202020204" pitchFamily="34" charset="0"/>
              </a:endParaRPr>
            </a:p>
          </p:txBody>
        </p:sp>
        <p:sp>
          <p:nvSpPr>
            <p:cNvPr id="20517" name="AutoShape 60">
              <a:hlinkClick r:id="" action="ppaction://hlinkshowjump?jump=previousslide"/>
            </p:cNvPr>
            <p:cNvSpPr/>
            <p:nvPr/>
          </p:nvSpPr>
          <p:spPr>
            <a:xfrm>
              <a:off x="144" y="4080"/>
              <a:ext cx="144" cy="96"/>
            </a:xfrm>
            <a:prstGeom prst="actionButtonBeginning">
              <a:avLst/>
            </a:prstGeom>
            <a:solidFill>
              <a:schemeClr val="accent1"/>
            </a:solidFill>
            <a:ln w="12700">
              <a:noFill/>
            </a:ln>
          </p:spPr>
          <p:txBody>
            <a:bodyPr wrap="none" anchor="ctr"/>
            <a:p>
              <a:endParaRPr lang="zh-CN" altLang="en-US" dirty="0">
                <a:latin typeface="Arial" panose="020B0604020202020204" pitchFamily="34" charset="0"/>
              </a:endParaRPr>
            </a:p>
          </p:txBody>
        </p:sp>
        <p:sp>
          <p:nvSpPr>
            <p:cNvPr id="20518" name="AutoShape 61">
              <a:hlinkClick r:id="" action="ppaction://hlinkshowjump?jump=nextslide"/>
            </p:cNvPr>
            <p:cNvSpPr/>
            <p:nvPr/>
          </p:nvSpPr>
          <p:spPr>
            <a:xfrm>
              <a:off x="528" y="4080"/>
              <a:ext cx="144" cy="96"/>
            </a:xfrm>
            <a:prstGeom prst="actionButtonEnd">
              <a:avLst/>
            </a:prstGeom>
            <a:solidFill>
              <a:schemeClr val="accent1"/>
            </a:solidFill>
            <a:ln w="12700">
              <a:noFill/>
            </a:ln>
          </p:spPr>
          <p:txBody>
            <a:bodyPr wrap="none" anchor="ctr"/>
            <a:p>
              <a:endParaRPr lang="zh-CN" altLang="en-US" dirty="0">
                <a:latin typeface="Arial" panose="020B0604020202020204" pitchFamily="34" charset="0"/>
              </a:endParaRPr>
            </a:p>
          </p:txBody>
        </p:sp>
      </p:gr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500"/>
                                  </p:stCondLst>
                                  <p:childTnLst>
                                    <p:cmd type="call" cmd="playFrom(0.0)">
                                      <p:cBhvr>
                                        <p:cTn id="6" dur="81214" fill="hold"/>
                                        <p:tgtEl>
                                          <p:spTgt spid="65593"/>
                                        </p:tgtEl>
                                      </p:cBhvr>
                                    </p:cmd>
                                  </p:childTnLst>
                                </p:cTn>
                              </p:par>
                            </p:childTnLst>
                          </p:cTn>
                        </p:par>
                      </p:childTnLst>
                    </p:cTn>
                  </p:par>
                  <p:par>
                    <p:cTn id="7" fill="hold">
                      <p:stCondLst>
                        <p:cond delay="indefinite"/>
                      </p:stCondLst>
                      <p:childTnLst>
                        <p:par>
                          <p:cTn id="8" fill="hold">
                            <p:stCondLst>
                              <p:cond delay="0"/>
                            </p:stCondLst>
                            <p:childTnLst>
                              <p:par>
                                <p:cTn id="9" presetID="3" presetClass="entr" presetSubtype="10" fill="hold" grpId="0" nodeType="clickEffect">
                                  <p:stCondLst>
                                    <p:cond delay="0"/>
                                  </p:stCondLst>
                                  <p:childTnLst>
                                    <p:set>
                                      <p:cBhvr>
                                        <p:cTn id="10" dur="1" fill="hold">
                                          <p:stCondLst>
                                            <p:cond delay="0"/>
                                          </p:stCondLst>
                                        </p:cTn>
                                        <p:tgtEl>
                                          <p:spTgt spid="65538"/>
                                        </p:tgtEl>
                                        <p:attrNameLst>
                                          <p:attrName>style.visibility</p:attrName>
                                        </p:attrNameLst>
                                      </p:cBhvr>
                                      <p:to>
                                        <p:strVal val="visible"/>
                                      </p:to>
                                    </p:set>
                                    <p:animEffect transition="in" filter="blinds(horizontal)">
                                      <p:cBhvr>
                                        <p:cTn id="11" dur="500"/>
                                        <p:tgtEl>
                                          <p:spTgt spid="65538"/>
                                        </p:tgtEl>
                                      </p:cBhvr>
                                    </p:animEffect>
                                  </p:childTnLst>
                                </p:cTn>
                              </p:par>
                            </p:childTnLst>
                          </p:cTn>
                        </p:par>
                        <p:par>
                          <p:cTn id="12" fill="hold">
                            <p:stCondLst>
                              <p:cond delay="500"/>
                            </p:stCondLst>
                            <p:childTnLst>
                              <p:par>
                                <p:cTn id="13" presetID="4" presetClass="entr" presetSubtype="16" fill="hold" grpId="0" nodeType="afterEffect">
                                  <p:stCondLst>
                                    <p:cond delay="0"/>
                                  </p:stCondLst>
                                  <p:childTnLst>
                                    <p:set>
                                      <p:cBhvr>
                                        <p:cTn id="14" dur="1" fill="hold">
                                          <p:stCondLst>
                                            <p:cond delay="0"/>
                                          </p:stCondLst>
                                        </p:cTn>
                                        <p:tgtEl>
                                          <p:spTgt spid="65540"/>
                                        </p:tgtEl>
                                        <p:attrNameLst>
                                          <p:attrName>style.visibility</p:attrName>
                                        </p:attrNameLst>
                                      </p:cBhvr>
                                      <p:to>
                                        <p:strVal val="visible"/>
                                      </p:to>
                                    </p:set>
                                    <p:animEffect transition="in" filter="box(in)">
                                      <p:cBhvr>
                                        <p:cTn id="15" dur="500"/>
                                        <p:tgtEl>
                                          <p:spTgt spid="65540"/>
                                        </p:tgtEl>
                                      </p:cBhvr>
                                    </p:animEffect>
                                  </p:childTnLst>
                                </p:cTn>
                              </p:par>
                            </p:childTnLst>
                          </p:cTn>
                        </p:par>
                        <p:par>
                          <p:cTn id="16" fill="hold">
                            <p:stCondLst>
                              <p:cond delay="1000"/>
                            </p:stCondLst>
                            <p:childTnLst>
                              <p:par>
                                <p:cTn id="17" presetID="4" presetClass="entr" presetSubtype="16" fill="hold" grpId="0" nodeType="afterEffect">
                                  <p:stCondLst>
                                    <p:cond delay="0"/>
                                  </p:stCondLst>
                                  <p:childTnLst>
                                    <p:set>
                                      <p:cBhvr>
                                        <p:cTn id="18" dur="1" fill="hold">
                                          <p:stCondLst>
                                            <p:cond delay="0"/>
                                          </p:stCondLst>
                                        </p:cTn>
                                        <p:tgtEl>
                                          <p:spTgt spid="65546"/>
                                        </p:tgtEl>
                                        <p:attrNameLst>
                                          <p:attrName>style.visibility</p:attrName>
                                        </p:attrNameLst>
                                      </p:cBhvr>
                                      <p:to>
                                        <p:strVal val="visible"/>
                                      </p:to>
                                    </p:set>
                                    <p:animEffect transition="in" filter="box(in)">
                                      <p:cBhvr>
                                        <p:cTn id="19" dur="500"/>
                                        <p:tgtEl>
                                          <p:spTgt spid="65546"/>
                                        </p:tgtEl>
                                      </p:cBhvr>
                                    </p:animEffect>
                                  </p:childTnLst>
                                </p:cTn>
                              </p:par>
                            </p:childTnLst>
                          </p:cTn>
                        </p:par>
                        <p:par>
                          <p:cTn id="20" fill="hold">
                            <p:stCondLst>
                              <p:cond delay="1500"/>
                            </p:stCondLst>
                            <p:childTnLst>
                              <p:par>
                                <p:cTn id="21" presetID="4" presetClass="entr" presetSubtype="16" fill="hold" nodeType="afterEffect">
                                  <p:stCondLst>
                                    <p:cond delay="0"/>
                                  </p:stCondLst>
                                  <p:childTnLst>
                                    <p:set>
                                      <p:cBhvr>
                                        <p:cTn id="22" dur="1" fill="hold">
                                          <p:stCondLst>
                                            <p:cond delay="0"/>
                                          </p:stCondLst>
                                        </p:cTn>
                                        <p:tgtEl>
                                          <p:spTgt spid="65557"/>
                                        </p:tgtEl>
                                        <p:attrNameLst>
                                          <p:attrName>style.visibility</p:attrName>
                                        </p:attrNameLst>
                                      </p:cBhvr>
                                      <p:to>
                                        <p:strVal val="visible"/>
                                      </p:to>
                                    </p:set>
                                    <p:animEffect transition="in" filter="box(in)">
                                      <p:cBhvr>
                                        <p:cTn id="23" dur="500"/>
                                        <p:tgtEl>
                                          <p:spTgt spid="65557"/>
                                        </p:tgtEl>
                                      </p:cBhvr>
                                    </p:animEffect>
                                  </p:childTnLst>
                                </p:cTn>
                              </p:par>
                            </p:childTnLst>
                          </p:cTn>
                        </p:par>
                        <p:par>
                          <p:cTn id="24" fill="hold">
                            <p:stCondLst>
                              <p:cond delay="2000"/>
                            </p:stCondLst>
                            <p:childTnLst>
                              <p:par>
                                <p:cTn id="25" presetID="2" presetClass="entr" presetSubtype="4" fill="hold" nodeType="after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additive="base">
                                        <p:cTn id="27" dur="500" fill="hold"/>
                                        <p:tgtEl>
                                          <p:spTgt spid="7"/>
                                        </p:tgtEl>
                                        <p:attrNameLst>
                                          <p:attrName>ppt_x</p:attrName>
                                        </p:attrNameLst>
                                      </p:cBhvr>
                                      <p:tavLst>
                                        <p:tav tm="0">
                                          <p:val>
                                            <p:strVal val="#ppt_x"/>
                                          </p:val>
                                        </p:tav>
                                        <p:tav tm="100000">
                                          <p:val>
                                            <p:strVal val="#ppt_x"/>
                                          </p:val>
                                        </p:tav>
                                      </p:tavLst>
                                    </p:anim>
                                    <p:anim calcmode="lin" valueType="num">
                                      <p:cBhvr additive="base">
                                        <p:cTn id="28" dur="500" fill="hold"/>
                                        <p:tgtEl>
                                          <p:spTgt spid="7"/>
                                        </p:tgtEl>
                                        <p:attrNameLst>
                                          <p:attrName>ppt_y</p:attrName>
                                        </p:attrNameLst>
                                      </p:cBhvr>
                                      <p:tavLst>
                                        <p:tav tm="0">
                                          <p:val>
                                            <p:strVal val="1+#ppt_h/2"/>
                                          </p:val>
                                        </p:tav>
                                        <p:tav tm="100000">
                                          <p:val>
                                            <p:strVal val="#ppt_y"/>
                                          </p:val>
                                        </p:tav>
                                      </p:tavLst>
                                    </p:anim>
                                  </p:childTnLst>
                                </p:cTn>
                              </p:par>
                            </p:childTnLst>
                          </p:cTn>
                        </p:par>
                        <p:par>
                          <p:cTn id="29" fill="hold">
                            <p:stCondLst>
                              <p:cond delay="2500"/>
                            </p:stCondLst>
                            <p:childTnLst>
                              <p:par>
                                <p:cTn id="30" presetID="8" presetClass="entr" presetSubtype="16" fill="hold" grpId="0" nodeType="afterEffect">
                                  <p:stCondLst>
                                    <p:cond delay="0"/>
                                  </p:stCondLst>
                                  <p:childTnLst>
                                    <p:set>
                                      <p:cBhvr>
                                        <p:cTn id="31" dur="1" fill="hold">
                                          <p:stCondLst>
                                            <p:cond delay="0"/>
                                          </p:stCondLst>
                                        </p:cTn>
                                        <p:tgtEl>
                                          <p:spTgt spid="65541"/>
                                        </p:tgtEl>
                                        <p:attrNameLst>
                                          <p:attrName>style.visibility</p:attrName>
                                        </p:attrNameLst>
                                      </p:cBhvr>
                                      <p:to>
                                        <p:strVal val="visible"/>
                                      </p:to>
                                    </p:set>
                                    <p:animEffect transition="in" filter="diamond(in)">
                                      <p:cBhvr>
                                        <p:cTn id="32" dur="2000"/>
                                        <p:tgtEl>
                                          <p:spTgt spid="65541"/>
                                        </p:tgtEl>
                                      </p:cBhvr>
                                    </p:animEffect>
                                  </p:childTnLst>
                                </p:cTn>
                              </p:par>
                            </p:childTnLst>
                          </p:cTn>
                        </p:par>
                        <p:par>
                          <p:cTn id="33" fill="hold">
                            <p:stCondLst>
                              <p:cond delay="4500"/>
                            </p:stCondLst>
                            <p:childTnLst>
                              <p:par>
                                <p:cTn id="34" presetID="2" presetClass="entr" presetSubtype="4" fill="hold" nodeType="afterEffect">
                                  <p:stCondLst>
                                    <p:cond delay="0"/>
                                  </p:stCondLst>
                                  <p:childTnLst>
                                    <p:set>
                                      <p:cBhvr>
                                        <p:cTn id="35" dur="1" fill="hold">
                                          <p:stCondLst>
                                            <p:cond delay="0"/>
                                          </p:stCondLst>
                                        </p:cTn>
                                        <p:tgtEl>
                                          <p:spTgt spid="20501"/>
                                        </p:tgtEl>
                                        <p:attrNameLst>
                                          <p:attrName>style.visibility</p:attrName>
                                        </p:attrNameLst>
                                      </p:cBhvr>
                                      <p:to>
                                        <p:strVal val="visible"/>
                                      </p:to>
                                    </p:set>
                                    <p:anim calcmode="lin" valueType="num">
                                      <p:cBhvr additive="base">
                                        <p:cTn id="36" dur="500" fill="hold"/>
                                        <p:tgtEl>
                                          <p:spTgt spid="20501"/>
                                        </p:tgtEl>
                                        <p:attrNameLst>
                                          <p:attrName>ppt_x</p:attrName>
                                        </p:attrNameLst>
                                      </p:cBhvr>
                                      <p:tavLst>
                                        <p:tav tm="0">
                                          <p:val>
                                            <p:strVal val="#ppt_x"/>
                                          </p:val>
                                        </p:tav>
                                        <p:tav tm="100000">
                                          <p:val>
                                            <p:strVal val="#ppt_x"/>
                                          </p:val>
                                        </p:tav>
                                      </p:tavLst>
                                    </p:anim>
                                    <p:anim calcmode="lin" valueType="num">
                                      <p:cBhvr additive="base">
                                        <p:cTn id="37" dur="500" fill="hold"/>
                                        <p:tgtEl>
                                          <p:spTgt spid="20501"/>
                                        </p:tgtEl>
                                        <p:attrNameLst>
                                          <p:attrName>ppt_y</p:attrName>
                                        </p:attrNameLst>
                                      </p:cBhvr>
                                      <p:tavLst>
                                        <p:tav tm="0">
                                          <p:val>
                                            <p:strVal val="1+#ppt_h/2"/>
                                          </p:val>
                                        </p:tav>
                                        <p:tav tm="100000">
                                          <p:val>
                                            <p:strVal val="#ppt_y"/>
                                          </p:val>
                                        </p:tav>
                                      </p:tavLst>
                                    </p:anim>
                                  </p:childTnLst>
                                </p:cTn>
                              </p:par>
                            </p:childTnLst>
                          </p:cTn>
                        </p:par>
                        <p:par>
                          <p:cTn id="38" fill="hold">
                            <p:stCondLst>
                              <p:cond delay="5000"/>
                            </p:stCondLst>
                            <p:childTnLst>
                              <p:par>
                                <p:cTn id="39" presetID="14" presetClass="entr" presetSubtype="10" fill="hold" grpId="0" nodeType="afterEffect">
                                  <p:stCondLst>
                                    <p:cond delay="0"/>
                                  </p:stCondLst>
                                  <p:childTnLst>
                                    <p:set>
                                      <p:cBhvr>
                                        <p:cTn id="40" dur="1" fill="hold">
                                          <p:stCondLst>
                                            <p:cond delay="0"/>
                                          </p:stCondLst>
                                        </p:cTn>
                                        <p:tgtEl>
                                          <p:spTgt spid="20485"/>
                                        </p:tgtEl>
                                        <p:attrNameLst>
                                          <p:attrName>style.visibility</p:attrName>
                                        </p:attrNameLst>
                                      </p:cBhvr>
                                      <p:to>
                                        <p:strVal val="visible"/>
                                      </p:to>
                                    </p:set>
                                    <p:animEffect transition="in" filter="randombar(horizontal)">
                                      <p:cBhvr>
                                        <p:cTn id="41" dur="500"/>
                                        <p:tgtEl>
                                          <p:spTgt spid="20485"/>
                                        </p:tgtEl>
                                      </p:cBhvr>
                                    </p:animEffect>
                                  </p:childTnLst>
                                </p:cTn>
                              </p:par>
                            </p:childTnLst>
                          </p:cTn>
                        </p:par>
                        <p:par>
                          <p:cTn id="42" fill="hold">
                            <p:stCondLst>
                              <p:cond delay="5500"/>
                            </p:stCondLst>
                            <p:childTnLst>
                              <p:par>
                                <p:cTn id="43" presetID="2" presetClass="entr" presetSubtype="4" fill="hold" nodeType="afterEffect">
                                  <p:stCondLst>
                                    <p:cond delay="0"/>
                                  </p:stCondLst>
                                  <p:childTnLst>
                                    <p:set>
                                      <p:cBhvr>
                                        <p:cTn id="44" dur="1" fill="hold">
                                          <p:stCondLst>
                                            <p:cond delay="0"/>
                                          </p:stCondLst>
                                        </p:cTn>
                                        <p:tgtEl>
                                          <p:spTgt spid="65559"/>
                                        </p:tgtEl>
                                        <p:attrNameLst>
                                          <p:attrName>style.visibility</p:attrName>
                                        </p:attrNameLst>
                                      </p:cBhvr>
                                      <p:to>
                                        <p:strVal val="visible"/>
                                      </p:to>
                                    </p:set>
                                    <p:anim calcmode="lin" valueType="num">
                                      <p:cBhvr additive="base">
                                        <p:cTn id="45" dur="500" fill="hold"/>
                                        <p:tgtEl>
                                          <p:spTgt spid="65559"/>
                                        </p:tgtEl>
                                        <p:attrNameLst>
                                          <p:attrName>ppt_x</p:attrName>
                                        </p:attrNameLst>
                                      </p:cBhvr>
                                      <p:tavLst>
                                        <p:tav tm="0">
                                          <p:val>
                                            <p:strVal val="#ppt_x"/>
                                          </p:val>
                                        </p:tav>
                                        <p:tav tm="100000">
                                          <p:val>
                                            <p:strVal val="#ppt_x"/>
                                          </p:val>
                                        </p:tav>
                                      </p:tavLst>
                                    </p:anim>
                                    <p:anim calcmode="lin" valueType="num">
                                      <p:cBhvr additive="base">
                                        <p:cTn id="46" dur="500" fill="hold"/>
                                        <p:tgtEl>
                                          <p:spTgt spid="65559"/>
                                        </p:tgtEl>
                                        <p:attrNameLst>
                                          <p:attrName>ppt_y</p:attrName>
                                        </p:attrNameLst>
                                      </p:cBhvr>
                                      <p:tavLst>
                                        <p:tav tm="0">
                                          <p:val>
                                            <p:strVal val="1+#ppt_h/2"/>
                                          </p:val>
                                        </p:tav>
                                        <p:tav tm="100000">
                                          <p:val>
                                            <p:strVal val="#ppt_y"/>
                                          </p:val>
                                        </p:tav>
                                      </p:tavLst>
                                    </p:anim>
                                  </p:childTnLst>
                                </p:cTn>
                              </p:par>
                            </p:childTnLst>
                          </p:cTn>
                        </p:par>
                        <p:par>
                          <p:cTn id="47" fill="hold">
                            <p:stCondLst>
                              <p:cond delay="6000"/>
                            </p:stCondLst>
                            <p:childTnLst>
                              <p:par>
                                <p:cTn id="48" presetID="21" presetClass="entr" presetSubtype="4" fill="hold" grpId="0" nodeType="afterEffect">
                                  <p:stCondLst>
                                    <p:cond delay="0"/>
                                  </p:stCondLst>
                                  <p:childTnLst>
                                    <p:set>
                                      <p:cBhvr>
                                        <p:cTn id="49" dur="1" fill="hold">
                                          <p:stCondLst>
                                            <p:cond delay="0"/>
                                          </p:stCondLst>
                                        </p:cTn>
                                        <p:tgtEl>
                                          <p:spTgt spid="65543"/>
                                        </p:tgtEl>
                                        <p:attrNameLst>
                                          <p:attrName>style.visibility</p:attrName>
                                        </p:attrNameLst>
                                      </p:cBhvr>
                                      <p:to>
                                        <p:strVal val="visible"/>
                                      </p:to>
                                    </p:set>
                                    <p:animEffect transition="in" filter="wheel(4)">
                                      <p:cBhvr>
                                        <p:cTn id="50" dur="2000"/>
                                        <p:tgtEl>
                                          <p:spTgt spid="65543"/>
                                        </p:tgtEl>
                                      </p:cBhvr>
                                    </p:animEffect>
                                  </p:childTnLst>
                                </p:cTn>
                              </p:par>
                            </p:childTnLst>
                          </p:cTn>
                        </p:par>
                        <p:par>
                          <p:cTn id="51" fill="hold">
                            <p:stCondLst>
                              <p:cond delay="8000"/>
                            </p:stCondLst>
                            <p:childTnLst>
                              <p:par>
                                <p:cTn id="52" presetID="2" presetClass="entr" presetSubtype="4" fill="hold" nodeType="afterEffect">
                                  <p:stCondLst>
                                    <p:cond delay="0"/>
                                  </p:stCondLst>
                                  <p:childTnLst>
                                    <p:set>
                                      <p:cBhvr>
                                        <p:cTn id="53" dur="1" fill="hold">
                                          <p:stCondLst>
                                            <p:cond delay="0"/>
                                          </p:stCondLst>
                                        </p:cTn>
                                        <p:tgtEl>
                                          <p:spTgt spid="65560"/>
                                        </p:tgtEl>
                                        <p:attrNameLst>
                                          <p:attrName>style.visibility</p:attrName>
                                        </p:attrNameLst>
                                      </p:cBhvr>
                                      <p:to>
                                        <p:strVal val="visible"/>
                                      </p:to>
                                    </p:set>
                                    <p:anim calcmode="lin" valueType="num">
                                      <p:cBhvr additive="base">
                                        <p:cTn id="54" dur="500" fill="hold"/>
                                        <p:tgtEl>
                                          <p:spTgt spid="65560"/>
                                        </p:tgtEl>
                                        <p:attrNameLst>
                                          <p:attrName>ppt_x</p:attrName>
                                        </p:attrNameLst>
                                      </p:cBhvr>
                                      <p:tavLst>
                                        <p:tav tm="0">
                                          <p:val>
                                            <p:strVal val="#ppt_x"/>
                                          </p:val>
                                        </p:tav>
                                        <p:tav tm="100000">
                                          <p:val>
                                            <p:strVal val="#ppt_x"/>
                                          </p:val>
                                        </p:tav>
                                      </p:tavLst>
                                    </p:anim>
                                    <p:anim calcmode="lin" valueType="num">
                                      <p:cBhvr additive="base">
                                        <p:cTn id="55" dur="500" fill="hold"/>
                                        <p:tgtEl>
                                          <p:spTgt spid="65560"/>
                                        </p:tgtEl>
                                        <p:attrNameLst>
                                          <p:attrName>ppt_y</p:attrName>
                                        </p:attrNameLst>
                                      </p:cBhvr>
                                      <p:tavLst>
                                        <p:tav tm="0">
                                          <p:val>
                                            <p:strVal val="1+#ppt_h/2"/>
                                          </p:val>
                                        </p:tav>
                                        <p:tav tm="100000">
                                          <p:val>
                                            <p:strVal val="#ppt_y"/>
                                          </p:val>
                                        </p:tav>
                                      </p:tavLst>
                                    </p:anim>
                                  </p:childTnLst>
                                </p:cTn>
                              </p:par>
                            </p:childTnLst>
                          </p:cTn>
                        </p:par>
                        <p:par>
                          <p:cTn id="56" fill="hold">
                            <p:stCondLst>
                              <p:cond delay="8500"/>
                            </p:stCondLst>
                            <p:childTnLst>
                              <p:par>
                                <p:cTn id="57" presetID="14" presetClass="entr" presetSubtype="10" fill="hold" grpId="0" nodeType="afterEffect">
                                  <p:stCondLst>
                                    <p:cond delay="0"/>
                                  </p:stCondLst>
                                  <p:childTnLst>
                                    <p:set>
                                      <p:cBhvr>
                                        <p:cTn id="58" dur="1" fill="hold">
                                          <p:stCondLst>
                                            <p:cond delay="0"/>
                                          </p:stCondLst>
                                        </p:cTn>
                                        <p:tgtEl>
                                          <p:spTgt spid="65544"/>
                                        </p:tgtEl>
                                        <p:attrNameLst>
                                          <p:attrName>style.visibility</p:attrName>
                                        </p:attrNameLst>
                                      </p:cBhvr>
                                      <p:to>
                                        <p:strVal val="visible"/>
                                      </p:to>
                                    </p:set>
                                    <p:animEffect transition="in" filter="randombar(horizontal)">
                                      <p:cBhvr>
                                        <p:cTn id="59" dur="500"/>
                                        <p:tgtEl>
                                          <p:spTgt spid="65544"/>
                                        </p:tgtEl>
                                      </p:cBhvr>
                                    </p:animEffect>
                                  </p:childTnLst>
                                </p:cTn>
                              </p:par>
                            </p:childTnLst>
                          </p:cTn>
                        </p:par>
                        <p:par>
                          <p:cTn id="60" fill="hold">
                            <p:stCondLst>
                              <p:cond delay="9000"/>
                            </p:stCondLst>
                            <p:childTnLst>
                              <p:par>
                                <p:cTn id="61" presetID="5" presetClass="entr" presetSubtype="10" fill="hold" grpId="0" nodeType="afterEffect">
                                  <p:stCondLst>
                                    <p:cond delay="0"/>
                                  </p:stCondLst>
                                  <p:childTnLst>
                                    <p:set>
                                      <p:cBhvr>
                                        <p:cTn id="62" dur="1" fill="hold">
                                          <p:stCondLst>
                                            <p:cond delay="0"/>
                                          </p:stCondLst>
                                        </p:cTn>
                                        <p:tgtEl>
                                          <p:spTgt spid="65545"/>
                                        </p:tgtEl>
                                        <p:attrNameLst>
                                          <p:attrName>style.visibility</p:attrName>
                                        </p:attrNameLst>
                                      </p:cBhvr>
                                      <p:to>
                                        <p:strVal val="visible"/>
                                      </p:to>
                                    </p:set>
                                    <p:animEffect transition="in" filter="checkerboard(across)">
                                      <p:cBhvr>
                                        <p:cTn id="63" dur="500"/>
                                        <p:tgtEl>
                                          <p:spTgt spid="65545"/>
                                        </p:tgtEl>
                                      </p:cBhvr>
                                    </p:animEffect>
                                  </p:childTnLst>
                                </p:cTn>
                              </p:par>
                            </p:childTnLst>
                          </p:cTn>
                        </p:par>
                        <p:par>
                          <p:cTn id="64" fill="hold">
                            <p:stCondLst>
                              <p:cond delay="9500"/>
                            </p:stCondLst>
                            <p:childTnLst>
                              <p:par>
                                <p:cTn id="65" presetID="2" presetClass="entr" presetSubtype="4" fill="hold" nodeType="afterEffect">
                                  <p:stCondLst>
                                    <p:cond delay="0"/>
                                  </p:stCondLst>
                                  <p:childTnLst>
                                    <p:set>
                                      <p:cBhvr>
                                        <p:cTn id="66" dur="1" fill="hold">
                                          <p:stCondLst>
                                            <p:cond delay="0"/>
                                          </p:stCondLst>
                                        </p:cTn>
                                        <p:tgtEl>
                                          <p:spTgt spid="5"/>
                                        </p:tgtEl>
                                        <p:attrNameLst>
                                          <p:attrName>style.visibility</p:attrName>
                                        </p:attrNameLst>
                                      </p:cBhvr>
                                      <p:to>
                                        <p:strVal val="visible"/>
                                      </p:to>
                                    </p:set>
                                    <p:anim calcmode="lin" valueType="num">
                                      <p:cBhvr additive="base">
                                        <p:cTn id="67" dur="500" fill="hold"/>
                                        <p:tgtEl>
                                          <p:spTgt spid="5"/>
                                        </p:tgtEl>
                                        <p:attrNameLst>
                                          <p:attrName>ppt_x</p:attrName>
                                        </p:attrNameLst>
                                      </p:cBhvr>
                                      <p:tavLst>
                                        <p:tav tm="0">
                                          <p:val>
                                            <p:strVal val="#ppt_x"/>
                                          </p:val>
                                        </p:tav>
                                        <p:tav tm="100000">
                                          <p:val>
                                            <p:strVal val="#ppt_x"/>
                                          </p:val>
                                        </p:tav>
                                      </p:tavLst>
                                    </p:anim>
                                    <p:anim calcmode="lin" valueType="num">
                                      <p:cBhvr additive="base">
                                        <p:cTn id="68" dur="500" fill="hold"/>
                                        <p:tgtEl>
                                          <p:spTgt spid="5"/>
                                        </p:tgtEl>
                                        <p:attrNameLst>
                                          <p:attrName>ppt_y</p:attrName>
                                        </p:attrNameLst>
                                      </p:cBhvr>
                                      <p:tavLst>
                                        <p:tav tm="0">
                                          <p:val>
                                            <p:strVal val="1+#ppt_h/2"/>
                                          </p:val>
                                        </p:tav>
                                        <p:tav tm="100000">
                                          <p:val>
                                            <p:strVal val="#ppt_y"/>
                                          </p:val>
                                        </p:tav>
                                      </p:tavLst>
                                    </p:anim>
                                  </p:childTnLst>
                                </p:cTn>
                              </p:par>
                            </p:childTnLst>
                          </p:cTn>
                        </p:par>
                        <p:par>
                          <p:cTn id="69" fill="hold">
                            <p:stCondLst>
                              <p:cond delay="10000"/>
                            </p:stCondLst>
                            <p:childTnLst>
                              <p:par>
                                <p:cTn id="70" presetID="2" presetClass="entr" presetSubtype="4" fill="hold" nodeType="afterEffect">
                                  <p:stCondLst>
                                    <p:cond delay="0"/>
                                  </p:stCondLst>
                                  <p:childTnLst>
                                    <p:set>
                                      <p:cBhvr>
                                        <p:cTn id="71" dur="1" fill="hold">
                                          <p:stCondLst>
                                            <p:cond delay="0"/>
                                          </p:stCondLst>
                                        </p:cTn>
                                        <p:tgtEl>
                                          <p:spTgt spid="2"/>
                                        </p:tgtEl>
                                        <p:attrNameLst>
                                          <p:attrName>style.visibility</p:attrName>
                                        </p:attrNameLst>
                                      </p:cBhvr>
                                      <p:to>
                                        <p:strVal val="visible"/>
                                      </p:to>
                                    </p:set>
                                    <p:anim calcmode="lin" valueType="num">
                                      <p:cBhvr additive="base">
                                        <p:cTn id="72" dur="500" fill="hold"/>
                                        <p:tgtEl>
                                          <p:spTgt spid="2"/>
                                        </p:tgtEl>
                                        <p:attrNameLst>
                                          <p:attrName>ppt_x</p:attrName>
                                        </p:attrNameLst>
                                      </p:cBhvr>
                                      <p:tavLst>
                                        <p:tav tm="0">
                                          <p:val>
                                            <p:strVal val="#ppt_x"/>
                                          </p:val>
                                        </p:tav>
                                        <p:tav tm="100000">
                                          <p:val>
                                            <p:strVal val="#ppt_x"/>
                                          </p:val>
                                        </p:tav>
                                      </p:tavLst>
                                    </p:anim>
                                    <p:anim calcmode="lin" valueType="num">
                                      <p:cBhvr additive="base">
                                        <p:cTn id="73" dur="500" fill="hold"/>
                                        <p:tgtEl>
                                          <p:spTgt spid="2"/>
                                        </p:tgtEl>
                                        <p:attrNameLst>
                                          <p:attrName>ppt_y</p:attrName>
                                        </p:attrNameLst>
                                      </p:cBhvr>
                                      <p:tavLst>
                                        <p:tav tm="0">
                                          <p:val>
                                            <p:strVal val="1+#ppt_h/2"/>
                                          </p:val>
                                        </p:tav>
                                        <p:tav tm="100000">
                                          <p:val>
                                            <p:strVal val="#ppt_y"/>
                                          </p:val>
                                        </p:tav>
                                      </p:tavLst>
                                    </p:anim>
                                  </p:childTnLst>
                                </p:cTn>
                              </p:par>
                            </p:childTnLst>
                          </p:cTn>
                        </p:par>
                        <p:par>
                          <p:cTn id="74" fill="hold">
                            <p:stCondLst>
                              <p:cond delay="10500"/>
                            </p:stCondLst>
                            <p:childTnLst>
                              <p:par>
                                <p:cTn id="75" presetID="18" presetClass="entr" presetSubtype="12" fill="hold" grpId="0" nodeType="afterEffect">
                                  <p:stCondLst>
                                    <p:cond delay="0"/>
                                  </p:stCondLst>
                                  <p:childTnLst>
                                    <p:set>
                                      <p:cBhvr>
                                        <p:cTn id="76" dur="1" fill="hold">
                                          <p:stCondLst>
                                            <p:cond delay="0"/>
                                          </p:stCondLst>
                                        </p:cTn>
                                        <p:tgtEl>
                                          <p:spTgt spid="65547"/>
                                        </p:tgtEl>
                                        <p:attrNameLst>
                                          <p:attrName>style.visibility</p:attrName>
                                        </p:attrNameLst>
                                      </p:cBhvr>
                                      <p:to>
                                        <p:strVal val="visible"/>
                                      </p:to>
                                    </p:set>
                                    <p:animEffect transition="in" filter="strips(downLeft)">
                                      <p:cBhvr>
                                        <p:cTn id="77" dur="500"/>
                                        <p:tgtEl>
                                          <p:spTgt spid="65547"/>
                                        </p:tgtEl>
                                      </p:cBhvr>
                                    </p:animEffect>
                                  </p:childTnLst>
                                </p:cTn>
                              </p:par>
                            </p:childTnLst>
                          </p:cTn>
                        </p:par>
                        <p:par>
                          <p:cTn id="78" fill="hold">
                            <p:stCondLst>
                              <p:cond delay="11000"/>
                            </p:stCondLst>
                            <p:childTnLst>
                              <p:par>
                                <p:cTn id="79" presetID="2" presetClass="entr" presetSubtype="4" fill="hold" nodeType="afterEffect">
                                  <p:stCondLst>
                                    <p:cond delay="0"/>
                                  </p:stCondLst>
                                  <p:childTnLst>
                                    <p:set>
                                      <p:cBhvr>
                                        <p:cTn id="80" dur="1" fill="hold">
                                          <p:stCondLst>
                                            <p:cond delay="0"/>
                                          </p:stCondLst>
                                        </p:cTn>
                                        <p:tgtEl>
                                          <p:spTgt spid="65583"/>
                                        </p:tgtEl>
                                        <p:attrNameLst>
                                          <p:attrName>style.visibility</p:attrName>
                                        </p:attrNameLst>
                                      </p:cBhvr>
                                      <p:to>
                                        <p:strVal val="visible"/>
                                      </p:to>
                                    </p:set>
                                    <p:anim calcmode="lin" valueType="num">
                                      <p:cBhvr additive="base">
                                        <p:cTn id="81" dur="500" fill="hold"/>
                                        <p:tgtEl>
                                          <p:spTgt spid="65583"/>
                                        </p:tgtEl>
                                        <p:attrNameLst>
                                          <p:attrName>ppt_x</p:attrName>
                                        </p:attrNameLst>
                                      </p:cBhvr>
                                      <p:tavLst>
                                        <p:tav tm="0">
                                          <p:val>
                                            <p:strVal val="#ppt_x"/>
                                          </p:val>
                                        </p:tav>
                                        <p:tav tm="100000">
                                          <p:val>
                                            <p:strVal val="#ppt_x"/>
                                          </p:val>
                                        </p:tav>
                                      </p:tavLst>
                                    </p:anim>
                                    <p:anim calcmode="lin" valueType="num">
                                      <p:cBhvr additive="base">
                                        <p:cTn id="82" dur="500" fill="hold"/>
                                        <p:tgtEl>
                                          <p:spTgt spid="65583"/>
                                        </p:tgtEl>
                                        <p:attrNameLst>
                                          <p:attrName>ppt_y</p:attrName>
                                        </p:attrNameLst>
                                      </p:cBhvr>
                                      <p:tavLst>
                                        <p:tav tm="0">
                                          <p:val>
                                            <p:strVal val="1+#ppt_h/2"/>
                                          </p:val>
                                        </p:tav>
                                        <p:tav tm="100000">
                                          <p:val>
                                            <p:strVal val="#ppt_y"/>
                                          </p:val>
                                        </p:tav>
                                      </p:tavLst>
                                    </p:anim>
                                  </p:childTnLst>
                                </p:cTn>
                              </p:par>
                            </p:childTnLst>
                          </p:cTn>
                        </p:par>
                        <p:par>
                          <p:cTn id="83" fill="hold">
                            <p:stCondLst>
                              <p:cond delay="11500"/>
                            </p:stCondLst>
                            <p:childTnLst>
                              <p:par>
                                <p:cTn id="84" presetID="5" presetClass="entr" presetSubtype="10" fill="hold" grpId="0" nodeType="afterEffect">
                                  <p:stCondLst>
                                    <p:cond delay="0"/>
                                  </p:stCondLst>
                                  <p:childTnLst>
                                    <p:set>
                                      <p:cBhvr>
                                        <p:cTn id="85" dur="1" fill="hold">
                                          <p:stCondLst>
                                            <p:cond delay="0"/>
                                          </p:stCondLst>
                                        </p:cTn>
                                        <p:tgtEl>
                                          <p:spTgt spid="65548"/>
                                        </p:tgtEl>
                                        <p:attrNameLst>
                                          <p:attrName>style.visibility</p:attrName>
                                        </p:attrNameLst>
                                      </p:cBhvr>
                                      <p:to>
                                        <p:strVal val="visible"/>
                                      </p:to>
                                    </p:set>
                                    <p:animEffect transition="in" filter="checkerboard(across)">
                                      <p:cBhvr>
                                        <p:cTn id="86" dur="500"/>
                                        <p:tgtEl>
                                          <p:spTgt spid="65548"/>
                                        </p:tgtEl>
                                      </p:cBhvr>
                                    </p:animEffect>
                                  </p:childTnLst>
                                </p:cTn>
                              </p:par>
                            </p:childTnLst>
                          </p:cTn>
                        </p:par>
                        <p:par>
                          <p:cTn id="87" fill="hold">
                            <p:stCondLst>
                              <p:cond delay="12000"/>
                            </p:stCondLst>
                            <p:childTnLst>
                              <p:par>
                                <p:cTn id="88" presetID="2" presetClass="entr" presetSubtype="4" fill="hold" nodeType="afterEffect">
                                  <p:stCondLst>
                                    <p:cond delay="0"/>
                                  </p:stCondLst>
                                  <p:childTnLst>
                                    <p:set>
                                      <p:cBhvr>
                                        <p:cTn id="89" dur="1" fill="hold">
                                          <p:stCondLst>
                                            <p:cond delay="0"/>
                                          </p:stCondLst>
                                        </p:cTn>
                                        <p:tgtEl>
                                          <p:spTgt spid="65584"/>
                                        </p:tgtEl>
                                        <p:attrNameLst>
                                          <p:attrName>style.visibility</p:attrName>
                                        </p:attrNameLst>
                                      </p:cBhvr>
                                      <p:to>
                                        <p:strVal val="visible"/>
                                      </p:to>
                                    </p:set>
                                    <p:anim calcmode="lin" valueType="num">
                                      <p:cBhvr additive="base">
                                        <p:cTn id="90" dur="500" fill="hold"/>
                                        <p:tgtEl>
                                          <p:spTgt spid="65584"/>
                                        </p:tgtEl>
                                        <p:attrNameLst>
                                          <p:attrName>ppt_x</p:attrName>
                                        </p:attrNameLst>
                                      </p:cBhvr>
                                      <p:tavLst>
                                        <p:tav tm="0">
                                          <p:val>
                                            <p:strVal val="#ppt_x"/>
                                          </p:val>
                                        </p:tav>
                                        <p:tav tm="100000">
                                          <p:val>
                                            <p:strVal val="#ppt_x"/>
                                          </p:val>
                                        </p:tav>
                                      </p:tavLst>
                                    </p:anim>
                                    <p:anim calcmode="lin" valueType="num">
                                      <p:cBhvr additive="base">
                                        <p:cTn id="91" dur="500" fill="hold"/>
                                        <p:tgtEl>
                                          <p:spTgt spid="65584"/>
                                        </p:tgtEl>
                                        <p:attrNameLst>
                                          <p:attrName>ppt_y</p:attrName>
                                        </p:attrNameLst>
                                      </p:cBhvr>
                                      <p:tavLst>
                                        <p:tav tm="0">
                                          <p:val>
                                            <p:strVal val="1+#ppt_h/2"/>
                                          </p:val>
                                        </p:tav>
                                        <p:tav tm="100000">
                                          <p:val>
                                            <p:strVal val="#ppt_y"/>
                                          </p:val>
                                        </p:tav>
                                      </p:tavLst>
                                    </p:anim>
                                  </p:childTnLst>
                                </p:cTn>
                              </p:par>
                            </p:childTnLst>
                          </p:cTn>
                        </p:par>
                        <p:par>
                          <p:cTn id="92" fill="hold">
                            <p:stCondLst>
                              <p:cond delay="12500"/>
                            </p:stCondLst>
                            <p:childTnLst>
                              <p:par>
                                <p:cTn id="93" presetID="13" presetClass="entr" presetSubtype="16" fill="hold" grpId="0" nodeType="afterEffect">
                                  <p:stCondLst>
                                    <p:cond delay="0"/>
                                  </p:stCondLst>
                                  <p:childTnLst>
                                    <p:set>
                                      <p:cBhvr>
                                        <p:cTn id="94" dur="1" fill="hold">
                                          <p:stCondLst>
                                            <p:cond delay="0"/>
                                          </p:stCondLst>
                                        </p:cTn>
                                        <p:tgtEl>
                                          <p:spTgt spid="65549"/>
                                        </p:tgtEl>
                                        <p:attrNameLst>
                                          <p:attrName>style.visibility</p:attrName>
                                        </p:attrNameLst>
                                      </p:cBhvr>
                                      <p:to>
                                        <p:strVal val="visible"/>
                                      </p:to>
                                    </p:set>
                                    <p:animEffect transition="in" filter="plus(in)">
                                      <p:cBhvr>
                                        <p:cTn id="95" dur="2000"/>
                                        <p:tgtEl>
                                          <p:spTgt spid="65549"/>
                                        </p:tgtEl>
                                      </p:cBhvr>
                                    </p:animEffect>
                                  </p:childTnLst>
                                </p:cTn>
                              </p:par>
                            </p:childTnLst>
                          </p:cTn>
                        </p:par>
                        <p:par>
                          <p:cTn id="96" fill="hold">
                            <p:stCondLst>
                              <p:cond delay="14500"/>
                            </p:stCondLst>
                            <p:childTnLst>
                              <p:par>
                                <p:cTn id="97" presetID="2" presetClass="entr" presetSubtype="4" fill="hold" nodeType="afterEffect">
                                  <p:stCondLst>
                                    <p:cond delay="0"/>
                                  </p:stCondLst>
                                  <p:childTnLst>
                                    <p:set>
                                      <p:cBhvr>
                                        <p:cTn id="98" dur="1" fill="hold">
                                          <p:stCondLst>
                                            <p:cond delay="0"/>
                                          </p:stCondLst>
                                        </p:cTn>
                                        <p:tgtEl>
                                          <p:spTgt spid="65585"/>
                                        </p:tgtEl>
                                        <p:attrNameLst>
                                          <p:attrName>style.visibility</p:attrName>
                                        </p:attrNameLst>
                                      </p:cBhvr>
                                      <p:to>
                                        <p:strVal val="visible"/>
                                      </p:to>
                                    </p:set>
                                    <p:anim calcmode="lin" valueType="num">
                                      <p:cBhvr additive="base">
                                        <p:cTn id="99" dur="500" fill="hold"/>
                                        <p:tgtEl>
                                          <p:spTgt spid="65585"/>
                                        </p:tgtEl>
                                        <p:attrNameLst>
                                          <p:attrName>ppt_x</p:attrName>
                                        </p:attrNameLst>
                                      </p:cBhvr>
                                      <p:tavLst>
                                        <p:tav tm="0">
                                          <p:val>
                                            <p:strVal val="#ppt_x"/>
                                          </p:val>
                                        </p:tav>
                                        <p:tav tm="100000">
                                          <p:val>
                                            <p:strVal val="#ppt_x"/>
                                          </p:val>
                                        </p:tav>
                                      </p:tavLst>
                                    </p:anim>
                                    <p:anim calcmode="lin" valueType="num">
                                      <p:cBhvr additive="base">
                                        <p:cTn id="100" dur="500" fill="hold"/>
                                        <p:tgtEl>
                                          <p:spTgt spid="65585"/>
                                        </p:tgtEl>
                                        <p:attrNameLst>
                                          <p:attrName>ppt_y</p:attrName>
                                        </p:attrNameLst>
                                      </p:cBhvr>
                                      <p:tavLst>
                                        <p:tav tm="0">
                                          <p:val>
                                            <p:strVal val="1+#ppt_h/2"/>
                                          </p:val>
                                        </p:tav>
                                        <p:tav tm="100000">
                                          <p:val>
                                            <p:strVal val="#ppt_y"/>
                                          </p:val>
                                        </p:tav>
                                      </p:tavLst>
                                    </p:anim>
                                  </p:childTnLst>
                                </p:cTn>
                              </p:par>
                            </p:childTnLst>
                          </p:cTn>
                        </p:par>
                        <p:par>
                          <p:cTn id="101" fill="hold">
                            <p:stCondLst>
                              <p:cond delay="15000"/>
                            </p:stCondLst>
                            <p:childTnLst>
                              <p:par>
                                <p:cTn id="102" presetID="6" presetClass="entr" presetSubtype="16" fill="hold" grpId="0" nodeType="afterEffect">
                                  <p:stCondLst>
                                    <p:cond delay="0"/>
                                  </p:stCondLst>
                                  <p:childTnLst>
                                    <p:set>
                                      <p:cBhvr>
                                        <p:cTn id="103" dur="1" fill="hold">
                                          <p:stCondLst>
                                            <p:cond delay="0"/>
                                          </p:stCondLst>
                                        </p:cTn>
                                        <p:tgtEl>
                                          <p:spTgt spid="65550"/>
                                        </p:tgtEl>
                                        <p:attrNameLst>
                                          <p:attrName>style.visibility</p:attrName>
                                        </p:attrNameLst>
                                      </p:cBhvr>
                                      <p:to>
                                        <p:strVal val="visible"/>
                                      </p:to>
                                    </p:set>
                                    <p:animEffect transition="in" filter="circle(in)">
                                      <p:cBhvr>
                                        <p:cTn id="104" dur="2000"/>
                                        <p:tgtEl>
                                          <p:spTgt spid="65550"/>
                                        </p:tgtEl>
                                      </p:cBhvr>
                                    </p:animEffect>
                                  </p:childTnLst>
                                </p:cTn>
                              </p:par>
                            </p:childTnLst>
                          </p:cTn>
                        </p:par>
                        <p:par>
                          <p:cTn id="105" fill="hold">
                            <p:stCondLst>
                              <p:cond delay="17000"/>
                            </p:stCondLst>
                            <p:childTnLst>
                              <p:par>
                                <p:cTn id="106" presetID="2" presetClass="entr" presetSubtype="4" fill="hold" nodeType="afterEffect">
                                  <p:stCondLst>
                                    <p:cond delay="0"/>
                                  </p:stCondLst>
                                  <p:childTnLst>
                                    <p:set>
                                      <p:cBhvr>
                                        <p:cTn id="107" dur="1" fill="hold">
                                          <p:stCondLst>
                                            <p:cond delay="0"/>
                                          </p:stCondLst>
                                        </p:cTn>
                                        <p:tgtEl>
                                          <p:spTgt spid="65586"/>
                                        </p:tgtEl>
                                        <p:attrNameLst>
                                          <p:attrName>style.visibility</p:attrName>
                                        </p:attrNameLst>
                                      </p:cBhvr>
                                      <p:to>
                                        <p:strVal val="visible"/>
                                      </p:to>
                                    </p:set>
                                    <p:anim calcmode="lin" valueType="num">
                                      <p:cBhvr additive="base">
                                        <p:cTn id="108" dur="500" fill="hold"/>
                                        <p:tgtEl>
                                          <p:spTgt spid="65586"/>
                                        </p:tgtEl>
                                        <p:attrNameLst>
                                          <p:attrName>ppt_x</p:attrName>
                                        </p:attrNameLst>
                                      </p:cBhvr>
                                      <p:tavLst>
                                        <p:tav tm="0">
                                          <p:val>
                                            <p:strVal val="#ppt_x"/>
                                          </p:val>
                                        </p:tav>
                                        <p:tav tm="100000">
                                          <p:val>
                                            <p:strVal val="#ppt_x"/>
                                          </p:val>
                                        </p:tav>
                                      </p:tavLst>
                                    </p:anim>
                                    <p:anim calcmode="lin" valueType="num">
                                      <p:cBhvr additive="base">
                                        <p:cTn id="109" dur="500" fill="hold"/>
                                        <p:tgtEl>
                                          <p:spTgt spid="65586"/>
                                        </p:tgtEl>
                                        <p:attrNameLst>
                                          <p:attrName>ppt_y</p:attrName>
                                        </p:attrNameLst>
                                      </p:cBhvr>
                                      <p:tavLst>
                                        <p:tav tm="0">
                                          <p:val>
                                            <p:strVal val="1+#ppt_h/2"/>
                                          </p:val>
                                        </p:tav>
                                        <p:tav tm="100000">
                                          <p:val>
                                            <p:strVal val="#ppt_y"/>
                                          </p:val>
                                        </p:tav>
                                      </p:tavLst>
                                    </p:anim>
                                  </p:childTnLst>
                                </p:cTn>
                              </p:par>
                            </p:childTnLst>
                          </p:cTn>
                        </p:par>
                        <p:par>
                          <p:cTn id="110" fill="hold">
                            <p:stCondLst>
                              <p:cond delay="17500"/>
                            </p:stCondLst>
                            <p:childTnLst>
                              <p:par>
                                <p:cTn id="111" presetID="22" presetClass="entr" presetSubtype="4" fill="hold" grpId="0" nodeType="afterEffect">
                                  <p:stCondLst>
                                    <p:cond delay="0"/>
                                  </p:stCondLst>
                                  <p:childTnLst>
                                    <p:set>
                                      <p:cBhvr>
                                        <p:cTn id="112" dur="1" fill="hold">
                                          <p:stCondLst>
                                            <p:cond delay="0"/>
                                          </p:stCondLst>
                                        </p:cTn>
                                        <p:tgtEl>
                                          <p:spTgt spid="65551"/>
                                        </p:tgtEl>
                                        <p:attrNameLst>
                                          <p:attrName>style.visibility</p:attrName>
                                        </p:attrNameLst>
                                      </p:cBhvr>
                                      <p:to>
                                        <p:strVal val="visible"/>
                                      </p:to>
                                    </p:set>
                                    <p:animEffect transition="in" filter="wipe(down)">
                                      <p:cBhvr>
                                        <p:cTn id="113" dur="500"/>
                                        <p:tgtEl>
                                          <p:spTgt spid="65551"/>
                                        </p:tgtEl>
                                      </p:cBhvr>
                                    </p:animEffect>
                                  </p:childTnLst>
                                </p:cTn>
                              </p:par>
                            </p:childTnLst>
                          </p:cTn>
                        </p:par>
                        <p:par>
                          <p:cTn id="114" fill="hold">
                            <p:stCondLst>
                              <p:cond delay="18000"/>
                            </p:stCondLst>
                            <p:childTnLst>
                              <p:par>
                                <p:cTn id="115" presetID="22" presetClass="entr" presetSubtype="4" fill="hold" grpId="0" nodeType="afterEffect">
                                  <p:stCondLst>
                                    <p:cond delay="0"/>
                                  </p:stCondLst>
                                  <p:childTnLst>
                                    <p:set>
                                      <p:cBhvr>
                                        <p:cTn id="116" dur="1" fill="hold">
                                          <p:stCondLst>
                                            <p:cond delay="0"/>
                                          </p:stCondLst>
                                        </p:cTn>
                                        <p:tgtEl>
                                          <p:spTgt spid="20495"/>
                                        </p:tgtEl>
                                        <p:attrNameLst>
                                          <p:attrName>style.visibility</p:attrName>
                                        </p:attrNameLst>
                                      </p:cBhvr>
                                      <p:to>
                                        <p:strVal val="visible"/>
                                      </p:to>
                                    </p:set>
                                    <p:animEffect transition="in" filter="wipe(down)">
                                      <p:cBhvr>
                                        <p:cTn id="117" dur="500"/>
                                        <p:tgtEl>
                                          <p:spTgt spid="20495"/>
                                        </p:tgtEl>
                                      </p:cBhvr>
                                    </p:animEffect>
                                  </p:childTnLst>
                                </p:cTn>
                              </p:par>
                            </p:childTnLst>
                          </p:cTn>
                        </p:par>
                        <p:par>
                          <p:cTn id="118" fill="hold">
                            <p:stCondLst>
                              <p:cond delay="18500"/>
                            </p:stCondLst>
                            <p:childTnLst>
                              <p:par>
                                <p:cTn id="119" presetID="2" presetClass="entr" presetSubtype="4" fill="hold" nodeType="afterEffect">
                                  <p:stCondLst>
                                    <p:cond delay="0"/>
                                  </p:stCondLst>
                                  <p:childTnLst>
                                    <p:set>
                                      <p:cBhvr>
                                        <p:cTn id="120" dur="1" fill="hold">
                                          <p:stCondLst>
                                            <p:cond delay="0"/>
                                          </p:stCondLst>
                                        </p:cTn>
                                        <p:tgtEl>
                                          <p:spTgt spid="3"/>
                                        </p:tgtEl>
                                        <p:attrNameLst>
                                          <p:attrName>style.visibility</p:attrName>
                                        </p:attrNameLst>
                                      </p:cBhvr>
                                      <p:to>
                                        <p:strVal val="visible"/>
                                      </p:to>
                                    </p:set>
                                    <p:anim calcmode="lin" valueType="num">
                                      <p:cBhvr additive="base">
                                        <p:cTn id="121" dur="500" fill="hold"/>
                                        <p:tgtEl>
                                          <p:spTgt spid="3"/>
                                        </p:tgtEl>
                                        <p:attrNameLst>
                                          <p:attrName>ppt_x</p:attrName>
                                        </p:attrNameLst>
                                      </p:cBhvr>
                                      <p:tavLst>
                                        <p:tav tm="0">
                                          <p:val>
                                            <p:strVal val="#ppt_x"/>
                                          </p:val>
                                        </p:tav>
                                        <p:tav tm="100000">
                                          <p:val>
                                            <p:strVal val="#ppt_x"/>
                                          </p:val>
                                        </p:tav>
                                      </p:tavLst>
                                    </p:anim>
                                    <p:anim calcmode="lin" valueType="num">
                                      <p:cBhvr additive="base">
                                        <p:cTn id="122" dur="500" fill="hold"/>
                                        <p:tgtEl>
                                          <p:spTgt spid="3"/>
                                        </p:tgtEl>
                                        <p:attrNameLst>
                                          <p:attrName>ppt_y</p:attrName>
                                        </p:attrNameLst>
                                      </p:cBhvr>
                                      <p:tavLst>
                                        <p:tav tm="0">
                                          <p:val>
                                            <p:strVal val="1+#ppt_h/2"/>
                                          </p:val>
                                        </p:tav>
                                        <p:tav tm="100000">
                                          <p:val>
                                            <p:strVal val="#ppt_y"/>
                                          </p:val>
                                        </p:tav>
                                      </p:tavLst>
                                    </p:anim>
                                  </p:childTnLst>
                                </p:cTn>
                              </p:par>
                            </p:childTnLst>
                          </p:cTn>
                        </p:par>
                        <p:par>
                          <p:cTn id="123" fill="hold">
                            <p:stCondLst>
                              <p:cond delay="19000"/>
                            </p:stCondLst>
                            <p:childTnLst>
                              <p:par>
                                <p:cTn id="124" presetID="2" presetClass="entr" presetSubtype="4" fill="hold" nodeType="afterEffect">
                                  <p:stCondLst>
                                    <p:cond delay="0"/>
                                  </p:stCondLst>
                                  <p:childTnLst>
                                    <p:set>
                                      <p:cBhvr>
                                        <p:cTn id="125" dur="1" fill="hold">
                                          <p:stCondLst>
                                            <p:cond delay="0"/>
                                          </p:stCondLst>
                                        </p:cTn>
                                        <p:tgtEl>
                                          <p:spTgt spid="4"/>
                                        </p:tgtEl>
                                        <p:attrNameLst>
                                          <p:attrName>style.visibility</p:attrName>
                                        </p:attrNameLst>
                                      </p:cBhvr>
                                      <p:to>
                                        <p:strVal val="visible"/>
                                      </p:to>
                                    </p:set>
                                    <p:anim calcmode="lin" valueType="num">
                                      <p:cBhvr additive="base">
                                        <p:cTn id="126" dur="500" fill="hold"/>
                                        <p:tgtEl>
                                          <p:spTgt spid="4"/>
                                        </p:tgtEl>
                                        <p:attrNameLst>
                                          <p:attrName>ppt_x</p:attrName>
                                        </p:attrNameLst>
                                      </p:cBhvr>
                                      <p:tavLst>
                                        <p:tav tm="0">
                                          <p:val>
                                            <p:strVal val="#ppt_x"/>
                                          </p:val>
                                        </p:tav>
                                        <p:tav tm="100000">
                                          <p:val>
                                            <p:strVal val="#ppt_x"/>
                                          </p:val>
                                        </p:tav>
                                      </p:tavLst>
                                    </p:anim>
                                    <p:anim calcmode="lin" valueType="num">
                                      <p:cBhvr additive="base">
                                        <p:cTn id="127" dur="500" fill="hold"/>
                                        <p:tgtEl>
                                          <p:spTgt spid="4"/>
                                        </p:tgtEl>
                                        <p:attrNameLst>
                                          <p:attrName>ppt_y</p:attrName>
                                        </p:attrNameLst>
                                      </p:cBhvr>
                                      <p:tavLst>
                                        <p:tav tm="0">
                                          <p:val>
                                            <p:strVal val="1+#ppt_h/2"/>
                                          </p:val>
                                        </p:tav>
                                        <p:tav tm="100000">
                                          <p:val>
                                            <p:strVal val="#ppt_y"/>
                                          </p:val>
                                        </p:tav>
                                      </p:tavLst>
                                    </p:anim>
                                  </p:childTnLst>
                                </p:cTn>
                              </p:par>
                            </p:childTnLst>
                          </p:cTn>
                        </p:par>
                        <p:par>
                          <p:cTn id="128" fill="hold">
                            <p:stCondLst>
                              <p:cond delay="19500"/>
                            </p:stCondLst>
                            <p:childTnLst>
                              <p:par>
                                <p:cTn id="129" presetID="21" presetClass="entr" presetSubtype="4" fill="hold" grpId="0" nodeType="afterEffect">
                                  <p:stCondLst>
                                    <p:cond delay="0"/>
                                  </p:stCondLst>
                                  <p:childTnLst>
                                    <p:set>
                                      <p:cBhvr>
                                        <p:cTn id="130" dur="1" fill="hold">
                                          <p:stCondLst>
                                            <p:cond delay="0"/>
                                          </p:stCondLst>
                                        </p:cTn>
                                        <p:tgtEl>
                                          <p:spTgt spid="65555"/>
                                        </p:tgtEl>
                                        <p:attrNameLst>
                                          <p:attrName>style.visibility</p:attrName>
                                        </p:attrNameLst>
                                      </p:cBhvr>
                                      <p:to>
                                        <p:strVal val="visible"/>
                                      </p:to>
                                    </p:set>
                                    <p:animEffect transition="in" filter="wheel(4)">
                                      <p:cBhvr>
                                        <p:cTn id="131" dur="2000"/>
                                        <p:tgtEl>
                                          <p:spTgt spid="65555"/>
                                        </p:tgtEl>
                                      </p:cBhvr>
                                    </p:animEffect>
                                  </p:childTnLst>
                                </p:cTn>
                              </p:par>
                            </p:childTnLst>
                          </p:cTn>
                        </p:par>
                        <p:par>
                          <p:cTn id="132" fill="hold">
                            <p:stCondLst>
                              <p:cond delay="21500"/>
                            </p:stCondLst>
                            <p:childTnLst>
                              <p:par>
                                <p:cTn id="133" presetID="8" presetClass="entr" presetSubtype="16" fill="hold" grpId="0" nodeType="afterEffect">
                                  <p:stCondLst>
                                    <p:cond delay="0"/>
                                  </p:stCondLst>
                                  <p:childTnLst>
                                    <p:set>
                                      <p:cBhvr>
                                        <p:cTn id="134" dur="1" fill="hold">
                                          <p:stCondLst>
                                            <p:cond delay="0"/>
                                          </p:stCondLst>
                                        </p:cTn>
                                        <p:tgtEl>
                                          <p:spTgt spid="65553"/>
                                        </p:tgtEl>
                                        <p:attrNameLst>
                                          <p:attrName>style.visibility</p:attrName>
                                        </p:attrNameLst>
                                      </p:cBhvr>
                                      <p:to>
                                        <p:strVal val="visible"/>
                                      </p:to>
                                    </p:set>
                                    <p:animEffect transition="in" filter="diamond(in)">
                                      <p:cBhvr>
                                        <p:cTn id="135" dur="2000"/>
                                        <p:tgtEl>
                                          <p:spTgt spid="65553"/>
                                        </p:tgtEl>
                                      </p:cBhvr>
                                    </p:animEffect>
                                  </p:childTnLst>
                                </p:cTn>
                              </p:par>
                            </p:childTnLst>
                          </p:cTn>
                        </p:par>
                        <p:par>
                          <p:cTn id="136" fill="hold">
                            <p:stCondLst>
                              <p:cond delay="23500"/>
                            </p:stCondLst>
                            <p:childTnLst>
                              <p:par>
                                <p:cTn id="137" presetID="2" presetClass="entr" presetSubtype="4" fill="hold" nodeType="afterEffect">
                                  <p:stCondLst>
                                    <p:cond delay="0"/>
                                  </p:stCondLst>
                                  <p:childTnLst>
                                    <p:set>
                                      <p:cBhvr>
                                        <p:cTn id="138" dur="1" fill="hold">
                                          <p:stCondLst>
                                            <p:cond delay="0"/>
                                          </p:stCondLst>
                                        </p:cTn>
                                        <p:tgtEl>
                                          <p:spTgt spid="65587"/>
                                        </p:tgtEl>
                                        <p:attrNameLst>
                                          <p:attrName>style.visibility</p:attrName>
                                        </p:attrNameLst>
                                      </p:cBhvr>
                                      <p:to>
                                        <p:strVal val="visible"/>
                                      </p:to>
                                    </p:set>
                                    <p:anim calcmode="lin" valueType="num">
                                      <p:cBhvr additive="base">
                                        <p:cTn id="139" dur="500" fill="hold"/>
                                        <p:tgtEl>
                                          <p:spTgt spid="65587"/>
                                        </p:tgtEl>
                                        <p:attrNameLst>
                                          <p:attrName>ppt_x</p:attrName>
                                        </p:attrNameLst>
                                      </p:cBhvr>
                                      <p:tavLst>
                                        <p:tav tm="0">
                                          <p:val>
                                            <p:strVal val="#ppt_x"/>
                                          </p:val>
                                        </p:tav>
                                        <p:tav tm="100000">
                                          <p:val>
                                            <p:strVal val="#ppt_x"/>
                                          </p:val>
                                        </p:tav>
                                      </p:tavLst>
                                    </p:anim>
                                    <p:anim calcmode="lin" valueType="num">
                                      <p:cBhvr additive="base">
                                        <p:cTn id="140" dur="500" fill="hold"/>
                                        <p:tgtEl>
                                          <p:spTgt spid="65587"/>
                                        </p:tgtEl>
                                        <p:attrNameLst>
                                          <p:attrName>ppt_y</p:attrName>
                                        </p:attrNameLst>
                                      </p:cBhvr>
                                      <p:tavLst>
                                        <p:tav tm="0">
                                          <p:val>
                                            <p:strVal val="1+#ppt_h/2"/>
                                          </p:val>
                                        </p:tav>
                                        <p:tav tm="100000">
                                          <p:val>
                                            <p:strVal val="#ppt_y"/>
                                          </p:val>
                                        </p:tav>
                                      </p:tavLst>
                                    </p:anim>
                                  </p:childTnLst>
                                </p:cTn>
                              </p:par>
                            </p:childTnLst>
                          </p:cTn>
                        </p:par>
                        <p:par>
                          <p:cTn id="141" fill="hold">
                            <p:stCondLst>
                              <p:cond delay="24000"/>
                            </p:stCondLst>
                            <p:childTnLst>
                              <p:par>
                                <p:cTn id="142" presetID="18" presetClass="entr" presetSubtype="12" fill="hold" grpId="0" nodeType="afterEffect">
                                  <p:stCondLst>
                                    <p:cond delay="0"/>
                                  </p:stCondLst>
                                  <p:childTnLst>
                                    <p:set>
                                      <p:cBhvr>
                                        <p:cTn id="143" dur="1" fill="hold">
                                          <p:stCondLst>
                                            <p:cond delay="0"/>
                                          </p:stCondLst>
                                        </p:cTn>
                                        <p:tgtEl>
                                          <p:spTgt spid="65554"/>
                                        </p:tgtEl>
                                        <p:attrNameLst>
                                          <p:attrName>style.visibility</p:attrName>
                                        </p:attrNameLst>
                                      </p:cBhvr>
                                      <p:to>
                                        <p:strVal val="visible"/>
                                      </p:to>
                                    </p:set>
                                    <p:animEffect transition="in" filter="strips(downLeft)">
                                      <p:cBhvr>
                                        <p:cTn id="144" dur="500"/>
                                        <p:tgtEl>
                                          <p:spTgt spid="65554"/>
                                        </p:tgtEl>
                                      </p:cBhvr>
                                    </p:animEffect>
                                  </p:childTnLst>
                                </p:cTn>
                              </p:par>
                            </p:childTnLst>
                          </p:cTn>
                        </p:par>
                        <p:par>
                          <p:cTn id="145" fill="hold">
                            <p:stCondLst>
                              <p:cond delay="24500"/>
                            </p:stCondLst>
                            <p:childTnLst>
                              <p:par>
                                <p:cTn id="146" presetID="5" presetClass="entr" presetSubtype="10" fill="hold" grpId="0" nodeType="afterEffect">
                                  <p:stCondLst>
                                    <p:cond delay="0"/>
                                  </p:stCondLst>
                                  <p:childTnLst>
                                    <p:set>
                                      <p:cBhvr>
                                        <p:cTn id="147" dur="1" fill="hold">
                                          <p:stCondLst>
                                            <p:cond delay="0"/>
                                          </p:stCondLst>
                                        </p:cTn>
                                        <p:tgtEl>
                                          <p:spTgt spid="65556"/>
                                        </p:tgtEl>
                                        <p:attrNameLst>
                                          <p:attrName>style.visibility</p:attrName>
                                        </p:attrNameLst>
                                      </p:cBhvr>
                                      <p:to>
                                        <p:strVal val="visible"/>
                                      </p:to>
                                    </p:set>
                                    <p:animEffect transition="in" filter="checkerboard(across)">
                                      <p:cBhvr>
                                        <p:cTn id="148" dur="500"/>
                                        <p:tgtEl>
                                          <p:spTgt spid="65556"/>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149" fill="hold" display="0">
                  <p:stCondLst>
                    <p:cond delay="indefinite"/>
                  </p:stCondLst>
                  <p:endCondLst>
                    <p:cond evt="onNext" delay="0">
                      <p:tgtEl>
                        <p:sldTgt/>
                      </p:tgtEl>
                    </p:cond>
                    <p:cond evt="onPrev" delay="0">
                      <p:tgtEl>
                        <p:sldTgt/>
                      </p:tgtEl>
                    </p:cond>
                    <p:cond evt="onStopAudio" delay="0">
                      <p:tgtEl>
                        <p:sldTgt/>
                      </p:tgtEl>
                    </p:cond>
                  </p:endCondLst>
                </p:cTn>
                <p:tgtEl>
                  <p:spTgt spid="65593"/>
                </p:tgtEl>
              </p:cMediaNode>
            </p:audio>
          </p:childTnLst>
        </p:cTn>
      </p:par>
    </p:tnLst>
    <p:bldLst>
      <p:bldP spid="65538" grpId="0"/>
      <p:bldP spid="65540" grpId="0" animBg="1"/>
      <p:bldP spid="65541" grpId="0" animBg="1"/>
      <p:bldP spid="20485" grpId="0" animBg="1"/>
      <p:bldP spid="65543" grpId="0" animBg="1"/>
      <p:bldP spid="65544" grpId="0" animBg="1"/>
      <p:bldP spid="65545" grpId="0" animBg="1"/>
      <p:bldP spid="65546" grpId="0" animBg="1"/>
      <p:bldP spid="65547" grpId="0" animBg="1"/>
      <p:bldP spid="65548" grpId="0" animBg="1"/>
      <p:bldP spid="65549" grpId="0" animBg="1"/>
      <p:bldP spid="65550" grpId="0" animBg="1"/>
      <p:bldP spid="65551" grpId="0" animBg="1"/>
      <p:bldP spid="20495" grpId="0" animBg="1"/>
      <p:bldP spid="65553" grpId="0" animBg="1"/>
      <p:bldP spid="65554" grpId="0" animBg="1"/>
      <p:bldP spid="65555" grpId="0" animBg="1"/>
      <p:bldP spid="65556"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67586" name="Rectangle 2"/>
          <p:cNvSpPr>
            <a:spLocks noGrp="1"/>
          </p:cNvSpPr>
          <p:nvPr>
            <p:ph idx="1"/>
          </p:nvPr>
        </p:nvSpPr>
        <p:spPr>
          <a:xfrm>
            <a:off x="468313" y="1557338"/>
            <a:ext cx="8101012" cy="5040312"/>
          </a:xfrm>
        </p:spPr>
        <p:txBody>
          <a:bodyPr vert="horz" wrap="square" lIns="91440" tIns="45720" rIns="91440" bIns="45720" anchor="t"/>
          <a:p>
            <a:pPr eaLnBrk="1" hangingPunct="1">
              <a:lnSpc>
                <a:spcPct val="130000"/>
              </a:lnSpc>
              <a:spcBef>
                <a:spcPct val="0"/>
              </a:spcBef>
              <a:buNone/>
            </a:pPr>
            <a:r>
              <a:rPr lang="en-US" altLang="zh-CN" sz="1200">
                <a:latin typeface="楷体_GB2312" pitchFamily="49" charset="-122"/>
                <a:ea typeface="楷体_GB2312" pitchFamily="49" charset="-122"/>
              </a:rPr>
              <a:t>        </a:t>
            </a:r>
            <a:r>
              <a:rPr lang="en-US" altLang="zh-CN" sz="1600" b="1">
                <a:latin typeface="楷体_GB2312" pitchFamily="49" charset="-122"/>
                <a:ea typeface="楷体_GB2312" pitchFamily="49" charset="-122"/>
              </a:rPr>
              <a:t>1</a:t>
            </a:r>
            <a:r>
              <a:rPr lang="zh-CN" altLang="en-US" sz="1600" b="1" dirty="0">
                <a:latin typeface="楷体_GB2312" pitchFamily="49" charset="-122"/>
                <a:ea typeface="楷体_GB2312" pitchFamily="49" charset="-122"/>
              </a:rPr>
              <a:t>、民主生活会须有三分之二以上支委成员参加，由书记或副书记主持。书记、副书记一般不能缺席。</a:t>
            </a:r>
            <a:endParaRPr lang="zh-CN" altLang="en-US" sz="1600" b="1" dirty="0">
              <a:latin typeface="楷体_GB2312" pitchFamily="49" charset="-122"/>
              <a:ea typeface="楷体_GB2312" pitchFamily="49" charset="-122"/>
            </a:endParaRPr>
          </a:p>
          <a:p>
            <a:pPr eaLnBrk="1" hangingPunct="1">
              <a:lnSpc>
                <a:spcPct val="130000"/>
              </a:lnSpc>
              <a:spcBef>
                <a:spcPct val="0"/>
              </a:spcBef>
              <a:buNone/>
            </a:pPr>
            <a:r>
              <a:rPr lang="zh-CN" altLang="en-US" sz="1600" b="1" dirty="0">
                <a:latin typeface="楷体_GB2312" pitchFamily="49" charset="-122"/>
                <a:ea typeface="楷体_GB2312" pitchFamily="49" charset="-122"/>
              </a:rPr>
              <a:t>      </a:t>
            </a:r>
            <a:r>
              <a:rPr lang="en-US" altLang="zh-CN" sz="1600" b="1">
                <a:latin typeface="楷体_GB2312" pitchFamily="49" charset="-122"/>
                <a:ea typeface="楷体_GB2312" pitchFamily="49" charset="-122"/>
              </a:rPr>
              <a:t>2</a:t>
            </a:r>
            <a:r>
              <a:rPr lang="zh-CN" altLang="en-US" sz="1600" b="1" dirty="0">
                <a:latin typeface="楷体_GB2312" pitchFamily="49" charset="-122"/>
                <a:ea typeface="楷体_GB2312" pitchFamily="49" charset="-122"/>
              </a:rPr>
              <a:t>、会议目的要明确。民主生活会的目的是通过开展批评与自我批评，统一思想，增进团结，改进工作。不能只在形式和时间上做文章，要做到既坚持制度，又要注重质量。</a:t>
            </a:r>
            <a:endParaRPr lang="zh-CN" altLang="en-US" sz="1600" b="1" dirty="0">
              <a:latin typeface="楷体_GB2312" pitchFamily="49" charset="-122"/>
              <a:ea typeface="楷体_GB2312" pitchFamily="49" charset="-122"/>
            </a:endParaRPr>
          </a:p>
          <a:p>
            <a:pPr eaLnBrk="1" hangingPunct="1">
              <a:lnSpc>
                <a:spcPct val="130000"/>
              </a:lnSpc>
              <a:spcBef>
                <a:spcPct val="0"/>
              </a:spcBef>
              <a:buNone/>
            </a:pPr>
            <a:r>
              <a:rPr lang="zh-CN" altLang="en-US" sz="1600" b="1" dirty="0">
                <a:latin typeface="楷体_GB2312" pitchFamily="49" charset="-122"/>
                <a:ea typeface="楷体_GB2312" pitchFamily="49" charset="-122"/>
              </a:rPr>
              <a:t>      </a:t>
            </a:r>
            <a:r>
              <a:rPr lang="en-US" altLang="zh-CN" sz="1600" b="1">
                <a:latin typeface="楷体_GB2312" pitchFamily="49" charset="-122"/>
                <a:ea typeface="楷体_GB2312" pitchFamily="49" charset="-122"/>
              </a:rPr>
              <a:t>3</a:t>
            </a:r>
            <a:r>
              <a:rPr lang="zh-CN" altLang="en-US" sz="1600" b="1" dirty="0">
                <a:latin typeface="楷体_GB2312" pitchFamily="49" charset="-122"/>
                <a:ea typeface="楷体_GB2312" pitchFamily="49" charset="-122"/>
              </a:rPr>
              <a:t>、会议准备要充分。会前正、副书记要商量，会议内容要通知到委员，对怎样开会，解决什么问题，要心中有数，不能开无准备的会。</a:t>
            </a:r>
            <a:endParaRPr lang="zh-CN" altLang="en-US" sz="1600" b="1" dirty="0">
              <a:latin typeface="楷体_GB2312" pitchFamily="49" charset="-122"/>
              <a:ea typeface="楷体_GB2312" pitchFamily="49" charset="-122"/>
            </a:endParaRPr>
          </a:p>
          <a:p>
            <a:pPr eaLnBrk="1" hangingPunct="1">
              <a:lnSpc>
                <a:spcPct val="125000"/>
              </a:lnSpc>
              <a:spcBef>
                <a:spcPct val="0"/>
              </a:spcBef>
              <a:buNone/>
            </a:pPr>
            <a:r>
              <a:rPr lang="zh-CN" altLang="en-US" sz="1600" b="1" dirty="0">
                <a:latin typeface="楷体_GB2312" pitchFamily="49" charset="-122"/>
                <a:ea typeface="楷体_GB2312" pitchFamily="49" charset="-122"/>
              </a:rPr>
              <a:t>      </a:t>
            </a:r>
            <a:r>
              <a:rPr lang="en-US" altLang="zh-CN" sz="1600" b="1">
                <a:latin typeface="楷体_GB2312" pitchFamily="49" charset="-122"/>
                <a:ea typeface="楷体_GB2312" pitchFamily="49" charset="-122"/>
              </a:rPr>
              <a:t>4</a:t>
            </a:r>
            <a:r>
              <a:rPr lang="zh-CN" altLang="en-US" sz="1600" b="1" dirty="0">
                <a:latin typeface="楷体_GB2312" pitchFamily="49" charset="-122"/>
                <a:ea typeface="楷体_GB2312" pitchFamily="49" charset="-122"/>
              </a:rPr>
              <a:t>、会议主题要突出。民主生活会的主题主要是检查党支部执行党的路线方针政策、上级要求、支部决议情况；检查支部成员的思想、作风、工作上的问题。不能与研究工作的支委会或行政会等同起来。</a:t>
            </a:r>
            <a:endParaRPr lang="zh-CN" altLang="en-US" sz="1600" b="1" dirty="0">
              <a:latin typeface="楷体_GB2312" pitchFamily="49" charset="-122"/>
              <a:ea typeface="楷体_GB2312" pitchFamily="49" charset="-122"/>
            </a:endParaRPr>
          </a:p>
          <a:p>
            <a:pPr eaLnBrk="1" hangingPunct="1">
              <a:lnSpc>
                <a:spcPct val="125000"/>
              </a:lnSpc>
              <a:spcBef>
                <a:spcPct val="0"/>
              </a:spcBef>
              <a:buNone/>
            </a:pPr>
            <a:r>
              <a:rPr lang="zh-CN" altLang="en-US" sz="1600" b="1" dirty="0">
                <a:latin typeface="楷体_GB2312" pitchFamily="49" charset="-122"/>
                <a:ea typeface="楷体_GB2312" pitchFamily="49" charset="-122"/>
              </a:rPr>
              <a:t>      </a:t>
            </a:r>
            <a:r>
              <a:rPr lang="en-US" altLang="zh-CN" sz="1600" b="1">
                <a:latin typeface="楷体_GB2312" pitchFamily="49" charset="-122"/>
                <a:ea typeface="楷体_GB2312" pitchFamily="49" charset="-122"/>
              </a:rPr>
              <a:t>5</a:t>
            </a:r>
            <a:r>
              <a:rPr lang="zh-CN" altLang="en-US" sz="1600" b="1" dirty="0">
                <a:latin typeface="楷体_GB2312" pitchFamily="49" charset="-122"/>
                <a:ea typeface="楷体_GB2312" pitchFamily="49" charset="-122"/>
              </a:rPr>
              <a:t>、批评要真诚。要强调坦荡真诚，敢于交锋，要防止对自己只讲问题，不挖原因，对别人只提希望，不敢揭短的不良现象。</a:t>
            </a:r>
            <a:endParaRPr lang="zh-CN" altLang="en-US" sz="1600" b="1" dirty="0">
              <a:latin typeface="楷体_GB2312" pitchFamily="49" charset="-122"/>
              <a:ea typeface="楷体_GB2312" pitchFamily="49" charset="-122"/>
            </a:endParaRPr>
          </a:p>
          <a:p>
            <a:pPr eaLnBrk="1" hangingPunct="1">
              <a:lnSpc>
                <a:spcPct val="125000"/>
              </a:lnSpc>
              <a:spcBef>
                <a:spcPct val="0"/>
              </a:spcBef>
              <a:buNone/>
            </a:pPr>
            <a:r>
              <a:rPr lang="zh-CN" altLang="en-US" sz="1600" b="1" dirty="0">
                <a:latin typeface="楷体_GB2312" pitchFamily="49" charset="-122"/>
                <a:ea typeface="楷体_GB2312" pitchFamily="49" charset="-122"/>
              </a:rPr>
              <a:t>      </a:t>
            </a:r>
            <a:r>
              <a:rPr lang="en-US" altLang="zh-CN" sz="1600" b="1">
                <a:latin typeface="楷体_GB2312" pitchFamily="49" charset="-122"/>
                <a:ea typeface="楷体_GB2312" pitchFamily="49" charset="-122"/>
              </a:rPr>
              <a:t>6</a:t>
            </a:r>
            <a:r>
              <a:rPr lang="zh-CN" altLang="en-US" sz="1600" b="1" dirty="0">
                <a:latin typeface="楷体_GB2312" pitchFamily="49" charset="-122"/>
                <a:ea typeface="楷体_GB2312" pitchFamily="49" charset="-122"/>
              </a:rPr>
              <a:t>、内容要保密。民主生活会涉及到每个支部成员的工作方法、思想品德等方面的缺点和错误，甚至包括班子成员之间的争论，因此，要强调党的纪律，防止背后议论、搬弄是非的现象。</a:t>
            </a:r>
            <a:endParaRPr lang="zh-CN" altLang="en-US" sz="1600" b="1" dirty="0">
              <a:latin typeface="楷体_GB2312" pitchFamily="49" charset="-122"/>
              <a:ea typeface="楷体_GB2312" pitchFamily="49" charset="-122"/>
            </a:endParaRPr>
          </a:p>
        </p:txBody>
      </p:sp>
      <p:sp>
        <p:nvSpPr>
          <p:cNvPr id="67587" name="Rectangle 3"/>
          <p:cNvSpPr>
            <a:spLocks noGrp="1"/>
          </p:cNvSpPr>
          <p:nvPr>
            <p:ph type="title"/>
          </p:nvPr>
        </p:nvSpPr>
        <p:spPr>
          <a:xfrm>
            <a:off x="468313" y="836613"/>
            <a:ext cx="8229600" cy="687387"/>
          </a:xfrm>
        </p:spPr>
        <p:txBody>
          <a:bodyPr vert="horz" wrap="square" lIns="91440" tIns="45720" rIns="91440" bIns="45720" anchor="ctr"/>
          <a:p>
            <a:pPr eaLnBrk="1" hangingPunct="1"/>
            <a:r>
              <a:rPr lang="zh-CN" altLang="en-US" sz="3200" b="1" dirty="0">
                <a:solidFill>
                  <a:srgbClr val="FF070D"/>
                </a:solidFill>
                <a:ea typeface="华文中宋" panose="02010600040101010101" charset="-122"/>
              </a:rPr>
              <a:t>民主生活会</a:t>
            </a:r>
            <a:r>
              <a:rPr lang="zh-CN" altLang="en-US" sz="3200" b="1" dirty="0">
                <a:solidFill>
                  <a:srgbClr val="FF0000"/>
                </a:solidFill>
                <a:latin typeface="华文中宋" panose="02010600040101010101" charset="-122"/>
                <a:ea typeface="华文中宋" panose="02010600040101010101" charset="-122"/>
              </a:rPr>
              <a:t>应注意的问题</a:t>
            </a:r>
            <a:endParaRPr lang="zh-CN" altLang="en-US" sz="3200" b="1" dirty="0">
              <a:solidFill>
                <a:srgbClr val="FF0000"/>
              </a:solidFill>
              <a:latin typeface="华文中宋" panose="02010600040101010101" charset="-122"/>
              <a:ea typeface="华文中宋" panose="02010600040101010101" charset="-122"/>
            </a:endParaRPr>
          </a:p>
        </p:txBody>
      </p:sp>
      <p:pic>
        <p:nvPicPr>
          <p:cNvPr id="67588" name="21.wav">
            <a:hlinkClick r:id="" action="ppaction://media"/>
          </p:cNvPr>
          <p:cNvPicPr>
            <a:picLocks noRot="1" noChangeAspect="1"/>
          </p:cNvPicPr>
          <p:nvPr>
            <a:audioFile r:link="rId1"/>
            <p:extLst>
              <p:ext uri="{DAA4B4D4-6D71-4841-9C94-3DE7FCFB9230}">
                <p14:media xmlns:p14="http://schemas.microsoft.com/office/powerpoint/2010/main" r:link="rId2"/>
              </p:ext>
            </p:extLst>
          </p:nvPr>
        </p:nvPicPr>
        <p:blipFill>
          <a:blip r:embed="rId3"/>
          <a:stretch>
            <a:fillRect/>
          </a:stretch>
        </p:blipFill>
        <p:spPr>
          <a:xfrm>
            <a:off x="8839200" y="6324600"/>
            <a:ext cx="304800" cy="304800"/>
          </a:xfrm>
          <a:prstGeom prst="rect">
            <a:avLst/>
          </a:prstGeom>
          <a:noFill/>
          <a:ln w="9525">
            <a:noFill/>
          </a:ln>
        </p:spPr>
      </p:pic>
      <p:grpSp>
        <p:nvGrpSpPr>
          <p:cNvPr id="21509" name="Group 5"/>
          <p:cNvGrpSpPr/>
          <p:nvPr/>
        </p:nvGrpSpPr>
        <p:grpSpPr>
          <a:xfrm>
            <a:off x="228600" y="6477000"/>
            <a:ext cx="838200" cy="152400"/>
            <a:chOff x="144" y="4080"/>
            <a:chExt cx="528" cy="96"/>
          </a:xfrm>
        </p:grpSpPr>
        <p:sp>
          <p:nvSpPr>
            <p:cNvPr id="21510" name="AutoShape 6">
              <a:hlinkClick r:id="" action="ppaction://noaction"/>
            </p:cNvPr>
            <p:cNvSpPr/>
            <p:nvPr/>
          </p:nvSpPr>
          <p:spPr>
            <a:xfrm>
              <a:off x="336" y="4080"/>
              <a:ext cx="144" cy="96"/>
            </a:xfrm>
            <a:prstGeom prst="actionButtonDocument">
              <a:avLst/>
            </a:prstGeom>
            <a:solidFill>
              <a:schemeClr val="accent1"/>
            </a:solidFill>
            <a:ln w="12700">
              <a:noFill/>
            </a:ln>
          </p:spPr>
          <p:txBody>
            <a:bodyPr wrap="none" anchor="ctr"/>
            <a:p>
              <a:endParaRPr lang="zh-CN" altLang="en-US" dirty="0">
                <a:latin typeface="Arial" panose="020B0604020202020204" pitchFamily="34" charset="0"/>
              </a:endParaRPr>
            </a:p>
          </p:txBody>
        </p:sp>
        <p:sp>
          <p:nvSpPr>
            <p:cNvPr id="21511" name="AutoShape 7">
              <a:hlinkClick r:id="" action="ppaction://hlinkshowjump?jump=previousslide"/>
            </p:cNvPr>
            <p:cNvSpPr/>
            <p:nvPr/>
          </p:nvSpPr>
          <p:spPr>
            <a:xfrm>
              <a:off x="144" y="4080"/>
              <a:ext cx="144" cy="96"/>
            </a:xfrm>
            <a:prstGeom prst="actionButtonBeginning">
              <a:avLst/>
            </a:prstGeom>
            <a:solidFill>
              <a:schemeClr val="accent1"/>
            </a:solidFill>
            <a:ln w="12700">
              <a:noFill/>
            </a:ln>
          </p:spPr>
          <p:txBody>
            <a:bodyPr wrap="none" anchor="ctr"/>
            <a:p>
              <a:endParaRPr lang="zh-CN" altLang="en-US" dirty="0">
                <a:latin typeface="Arial" panose="020B0604020202020204" pitchFamily="34" charset="0"/>
              </a:endParaRPr>
            </a:p>
          </p:txBody>
        </p:sp>
        <p:sp>
          <p:nvSpPr>
            <p:cNvPr id="21512" name="AutoShape 8">
              <a:hlinkClick r:id="" action="ppaction://hlinkshowjump?jump=nextslide"/>
            </p:cNvPr>
            <p:cNvSpPr/>
            <p:nvPr/>
          </p:nvSpPr>
          <p:spPr>
            <a:xfrm>
              <a:off x="528" y="4080"/>
              <a:ext cx="144" cy="96"/>
            </a:xfrm>
            <a:prstGeom prst="actionButtonEnd">
              <a:avLst/>
            </a:prstGeom>
            <a:solidFill>
              <a:schemeClr val="accent1"/>
            </a:solidFill>
            <a:ln w="12700">
              <a:noFill/>
            </a:ln>
          </p:spPr>
          <p:txBody>
            <a:bodyPr wrap="none" anchor="ctr"/>
            <a:p>
              <a:endParaRPr lang="zh-CN" altLang="en-US" dirty="0">
                <a:latin typeface="Arial" panose="020B0604020202020204" pitchFamily="34" charset="0"/>
              </a:endParaRPr>
            </a:p>
          </p:txBody>
        </p:sp>
      </p:gr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1000"/>
                                  </p:stCondLst>
                                  <p:childTnLst>
                                    <p:cmd type="call" cmd="playFrom(0.0)">
                                      <p:cBhvr>
                                        <p:cTn id="6" dur="1" fill="hold"/>
                                        <p:tgtEl>
                                          <p:spTgt spid="67588"/>
                                        </p:tgtEl>
                                      </p:cBhvr>
                                    </p:cmd>
                                  </p:childTnLst>
                                </p:cTn>
                              </p:par>
                              <p:par>
                                <p:cTn id="7" presetID="15" presetClass="entr" presetSubtype="0" fill="hold" grpId="0" nodeType="withEffect">
                                  <p:stCondLst>
                                    <p:cond delay="0"/>
                                  </p:stCondLst>
                                  <p:childTnLst>
                                    <p:set>
                                      <p:cBhvr>
                                        <p:cTn id="8" dur="1" fill="hold">
                                          <p:stCondLst>
                                            <p:cond delay="0"/>
                                          </p:stCondLst>
                                        </p:cTn>
                                        <p:tgtEl>
                                          <p:spTgt spid="67587"/>
                                        </p:tgtEl>
                                        <p:attrNameLst>
                                          <p:attrName>style.visibility</p:attrName>
                                        </p:attrNameLst>
                                      </p:cBhvr>
                                      <p:to>
                                        <p:strVal val="visible"/>
                                      </p:to>
                                    </p:set>
                                    <p:anim calcmode="lin" valueType="num">
                                      <p:cBhvr>
                                        <p:cTn id="9" dur="500" fill="hold"/>
                                        <p:tgtEl>
                                          <p:spTgt spid="67587"/>
                                        </p:tgtEl>
                                        <p:attrNameLst>
                                          <p:attrName>ppt_w</p:attrName>
                                        </p:attrNameLst>
                                      </p:cBhvr>
                                      <p:tavLst>
                                        <p:tav tm="0">
                                          <p:val>
                                            <p:fltVal val="0.000000"/>
                                          </p:val>
                                        </p:tav>
                                        <p:tav tm="100000">
                                          <p:val>
                                            <p:strVal val="#ppt_w"/>
                                          </p:val>
                                        </p:tav>
                                      </p:tavLst>
                                    </p:anim>
                                    <p:anim calcmode="lin" valueType="num">
                                      <p:cBhvr>
                                        <p:cTn id="10" dur="500" fill="hold"/>
                                        <p:tgtEl>
                                          <p:spTgt spid="67587"/>
                                        </p:tgtEl>
                                        <p:attrNameLst>
                                          <p:attrName>ppt_h</p:attrName>
                                        </p:attrNameLst>
                                      </p:cBhvr>
                                      <p:tavLst>
                                        <p:tav tm="0">
                                          <p:val>
                                            <p:fltVal val="0.000000"/>
                                          </p:val>
                                        </p:tav>
                                        <p:tav tm="100000">
                                          <p:val>
                                            <p:strVal val="#ppt_h"/>
                                          </p:val>
                                        </p:tav>
                                      </p:tavLst>
                                    </p:anim>
                                    <p:anim calcmode="lin" valueType="num">
                                      <p:cBhvr>
                                        <p:cTn id="11" dur="500" fill="hold"/>
                                        <p:tgtEl>
                                          <p:spTgt spid="67587"/>
                                        </p:tgtEl>
                                        <p:attrNameLst>
                                          <p:attrName>ppt_x</p:attrName>
                                        </p:attrNameLst>
                                      </p:cBhvr>
                                      <p:tavLst>
                                        <p:tav tm="0" fmla="#ppt_x+(cos(-2*pi*(1-$))*-#ppt_x-sin(-2*pi*(1-$))*(1-#ppt_y))*(1-$)">
                                          <p:val>
                                            <p:fltVal val="0.000000"/>
                                          </p:val>
                                        </p:tav>
                                        <p:tav tm="100000">
                                          <p:val>
                                            <p:fltVal val="1.000000"/>
                                          </p:val>
                                        </p:tav>
                                      </p:tavLst>
                                    </p:anim>
                                    <p:anim calcmode="lin" valueType="num">
                                      <p:cBhvr>
                                        <p:cTn id="12" dur="500" fill="hold"/>
                                        <p:tgtEl>
                                          <p:spTgt spid="67587"/>
                                        </p:tgtEl>
                                        <p:attrNameLst>
                                          <p:attrName>ppt_y</p:attrName>
                                        </p:attrNameLst>
                                      </p:cBhvr>
                                      <p:tavLst>
                                        <p:tav tm="0" fmla="#ppt_y+(sin(-2*pi*(1-$))*-#ppt_x+cos(-2*pi*(1-$))*(1-#ppt_y))*(1-$)">
                                          <p:val>
                                            <p:fltVal val="0.000000"/>
                                          </p:val>
                                        </p:tav>
                                        <p:tav tm="100000">
                                          <p:val>
                                            <p:fltVal val="1.000000"/>
                                          </p:val>
                                        </p:tav>
                                      </p:tavLst>
                                    </p:anim>
                                  </p:childTnLst>
                                </p:cTn>
                              </p:par>
                              <p:par>
                                <p:cTn id="13" presetID="27" presetClass="entr" presetSubtype="0" fill="hold" nodeType="withEffect">
                                  <p:stCondLst>
                                    <p:cond delay="6500"/>
                                  </p:stCondLst>
                                  <p:iterate type="lt">
                                    <p:tmPct val="48000"/>
                                  </p:iterate>
                                  <p:childTnLst>
                                    <p:set>
                                      <p:cBhvr>
                                        <p:cTn id="14" dur="1" fill="hold">
                                          <p:stCondLst>
                                            <p:cond delay="0"/>
                                          </p:stCondLst>
                                        </p:cTn>
                                        <p:tgtEl>
                                          <p:spTgt spid="67586">
                                            <p:txEl>
                                              <p:charRg st="0" end="54"/>
                                            </p:txEl>
                                          </p:spTgt>
                                        </p:tgtEl>
                                        <p:attrNameLst>
                                          <p:attrName>style.visibility</p:attrName>
                                        </p:attrNameLst>
                                      </p:cBhvr>
                                      <p:to>
                                        <p:strVal val="visible"/>
                                      </p:to>
                                    </p:set>
                                    <p:anim calcmode="discrete" valueType="clr">
                                      <p:cBhvr override="childStyle">
                                        <p:cTn id="15" dur="500"/>
                                        <p:tgtEl>
                                          <p:spTgt spid="67586">
                                            <p:txEl>
                                              <p:charRg st="0" end="54"/>
                                            </p:txEl>
                                          </p:spTgt>
                                        </p:tgtEl>
                                        <p:attrNameLst>
                                          <p:attrName>style.color</p:attrName>
                                        </p:attrNameLst>
                                      </p:cBhvr>
                                      <p:tavLst>
                                        <p:tav tm="0">
                                          <p:val>
                                            <p:clrVal>
                                              <a:schemeClr val="tx2"/>
                                            </p:clrVal>
                                          </p:val>
                                        </p:tav>
                                        <p:tav tm="50000">
                                          <p:val>
                                            <p:clrVal>
                                              <a:schemeClr val="tx2"/>
                                            </p:clrVal>
                                          </p:val>
                                        </p:tav>
                                      </p:tavLst>
                                    </p:anim>
                                    <p:anim calcmode="discrete" valueType="clr">
                                      <p:cBhvr>
                                        <p:cTn id="16" dur="500"/>
                                        <p:tgtEl>
                                          <p:spTgt spid="67586">
                                            <p:txEl>
                                              <p:charRg st="0" end="54"/>
                                            </p:txEl>
                                          </p:spTgt>
                                        </p:tgtEl>
                                        <p:attrNameLst>
                                          <p:attrName>fillcolor</p:attrName>
                                        </p:attrNameLst>
                                      </p:cBhvr>
                                      <p:tavLst>
                                        <p:tav tm="0">
                                          <p:val>
                                            <p:clrVal>
                                              <a:schemeClr val="accent2"/>
                                            </p:clrVal>
                                          </p:val>
                                        </p:tav>
                                        <p:tav tm="50000">
                                          <p:val>
                                            <p:clrVal>
                                              <a:schemeClr val="hlink"/>
                                            </p:clrVal>
                                          </p:val>
                                        </p:tav>
                                      </p:tavLst>
                                    </p:anim>
                                    <p:set>
                                      <p:cBhvr>
                                        <p:cTn id="17" dur="500"/>
                                        <p:tgtEl>
                                          <p:spTgt spid="67586">
                                            <p:txEl>
                                              <p:charRg st="0" end="54"/>
                                            </p:txEl>
                                          </p:spTgt>
                                        </p:tgtEl>
                                        <p:attrNameLst>
                                          <p:attrName>fill.type</p:attrName>
                                        </p:attrNameLst>
                                      </p:cBhvr>
                                      <p:to>
                                        <p:strVal val="solid"/>
                                      </p:to>
                                    </p:set>
                                  </p:childTnLst>
                                </p:cTn>
                              </p:par>
                              <p:par>
                                <p:cTn id="18" presetID="27" presetClass="entr" presetSubtype="0" fill="hold" nodeType="withEffect">
                                  <p:stCondLst>
                                    <p:cond delay="19000"/>
                                  </p:stCondLst>
                                  <p:iterate type="lt">
                                    <p:tmPct val="48000"/>
                                  </p:iterate>
                                  <p:childTnLst>
                                    <p:set>
                                      <p:cBhvr>
                                        <p:cTn id="19" dur="1" fill="hold">
                                          <p:stCondLst>
                                            <p:cond delay="0"/>
                                          </p:stCondLst>
                                        </p:cTn>
                                        <p:tgtEl>
                                          <p:spTgt spid="67586">
                                            <p:txEl>
                                              <p:charRg st="54" end="137"/>
                                            </p:txEl>
                                          </p:spTgt>
                                        </p:tgtEl>
                                        <p:attrNameLst>
                                          <p:attrName>style.visibility</p:attrName>
                                        </p:attrNameLst>
                                      </p:cBhvr>
                                      <p:to>
                                        <p:strVal val="visible"/>
                                      </p:to>
                                    </p:set>
                                    <p:anim calcmode="discrete" valueType="clr">
                                      <p:cBhvr override="childStyle">
                                        <p:cTn id="20" dur="500"/>
                                        <p:tgtEl>
                                          <p:spTgt spid="67586">
                                            <p:txEl>
                                              <p:charRg st="54" end="137"/>
                                            </p:txEl>
                                          </p:spTgt>
                                        </p:tgtEl>
                                        <p:attrNameLst>
                                          <p:attrName>style.color</p:attrName>
                                        </p:attrNameLst>
                                      </p:cBhvr>
                                      <p:tavLst>
                                        <p:tav tm="0">
                                          <p:val>
                                            <p:clrVal>
                                              <a:schemeClr val="tx2"/>
                                            </p:clrVal>
                                          </p:val>
                                        </p:tav>
                                        <p:tav tm="50000">
                                          <p:val>
                                            <p:clrVal>
                                              <a:schemeClr val="tx2"/>
                                            </p:clrVal>
                                          </p:val>
                                        </p:tav>
                                      </p:tavLst>
                                    </p:anim>
                                    <p:anim calcmode="discrete" valueType="clr">
                                      <p:cBhvr>
                                        <p:cTn id="21" dur="500"/>
                                        <p:tgtEl>
                                          <p:spTgt spid="67586">
                                            <p:txEl>
                                              <p:charRg st="54" end="137"/>
                                            </p:txEl>
                                          </p:spTgt>
                                        </p:tgtEl>
                                        <p:attrNameLst>
                                          <p:attrName>fillcolor</p:attrName>
                                        </p:attrNameLst>
                                      </p:cBhvr>
                                      <p:tavLst>
                                        <p:tav tm="0">
                                          <p:val>
                                            <p:clrVal>
                                              <a:schemeClr val="accent2"/>
                                            </p:clrVal>
                                          </p:val>
                                        </p:tav>
                                        <p:tav tm="50000">
                                          <p:val>
                                            <p:clrVal>
                                              <a:schemeClr val="hlink"/>
                                            </p:clrVal>
                                          </p:val>
                                        </p:tav>
                                      </p:tavLst>
                                    </p:anim>
                                    <p:set>
                                      <p:cBhvr>
                                        <p:cTn id="22" dur="500"/>
                                        <p:tgtEl>
                                          <p:spTgt spid="67586">
                                            <p:txEl>
                                              <p:charRg st="54" end="137"/>
                                            </p:txEl>
                                          </p:spTgt>
                                        </p:tgtEl>
                                        <p:attrNameLst>
                                          <p:attrName>fill.type</p:attrName>
                                        </p:attrNameLst>
                                      </p:cBhvr>
                                      <p:to>
                                        <p:strVal val="solid"/>
                                      </p:to>
                                    </p:set>
                                  </p:childTnLst>
                                </p:cTn>
                              </p:par>
                              <p:par>
                                <p:cTn id="23" presetID="27" presetClass="entr" presetSubtype="0" fill="hold" nodeType="withEffect">
                                  <p:stCondLst>
                                    <p:cond delay="38500"/>
                                  </p:stCondLst>
                                  <p:iterate type="lt">
                                    <p:tmPct val="48000"/>
                                  </p:iterate>
                                  <p:childTnLst>
                                    <p:set>
                                      <p:cBhvr>
                                        <p:cTn id="24" dur="1" fill="hold">
                                          <p:stCondLst>
                                            <p:cond delay="0"/>
                                          </p:stCondLst>
                                        </p:cTn>
                                        <p:tgtEl>
                                          <p:spTgt spid="67586">
                                            <p:txEl>
                                              <p:charRg st="137" end="204"/>
                                            </p:txEl>
                                          </p:spTgt>
                                        </p:tgtEl>
                                        <p:attrNameLst>
                                          <p:attrName>style.visibility</p:attrName>
                                        </p:attrNameLst>
                                      </p:cBhvr>
                                      <p:to>
                                        <p:strVal val="visible"/>
                                      </p:to>
                                    </p:set>
                                    <p:anim calcmode="discrete" valueType="clr">
                                      <p:cBhvr override="childStyle">
                                        <p:cTn id="25" dur="500"/>
                                        <p:tgtEl>
                                          <p:spTgt spid="67586">
                                            <p:txEl>
                                              <p:charRg st="137" end="204"/>
                                            </p:txEl>
                                          </p:spTgt>
                                        </p:tgtEl>
                                        <p:attrNameLst>
                                          <p:attrName>style.color</p:attrName>
                                        </p:attrNameLst>
                                      </p:cBhvr>
                                      <p:tavLst>
                                        <p:tav tm="0">
                                          <p:val>
                                            <p:clrVal>
                                              <a:schemeClr val="tx2"/>
                                            </p:clrVal>
                                          </p:val>
                                        </p:tav>
                                        <p:tav tm="50000">
                                          <p:val>
                                            <p:clrVal>
                                              <a:schemeClr val="tx2"/>
                                            </p:clrVal>
                                          </p:val>
                                        </p:tav>
                                      </p:tavLst>
                                    </p:anim>
                                    <p:anim calcmode="discrete" valueType="clr">
                                      <p:cBhvr>
                                        <p:cTn id="26" dur="500"/>
                                        <p:tgtEl>
                                          <p:spTgt spid="67586">
                                            <p:txEl>
                                              <p:charRg st="137" end="204"/>
                                            </p:txEl>
                                          </p:spTgt>
                                        </p:tgtEl>
                                        <p:attrNameLst>
                                          <p:attrName>fillcolor</p:attrName>
                                        </p:attrNameLst>
                                      </p:cBhvr>
                                      <p:tavLst>
                                        <p:tav tm="0">
                                          <p:val>
                                            <p:clrVal>
                                              <a:schemeClr val="accent2"/>
                                            </p:clrVal>
                                          </p:val>
                                        </p:tav>
                                        <p:tav tm="50000">
                                          <p:val>
                                            <p:clrVal>
                                              <a:schemeClr val="hlink"/>
                                            </p:clrVal>
                                          </p:val>
                                        </p:tav>
                                      </p:tavLst>
                                    </p:anim>
                                    <p:set>
                                      <p:cBhvr>
                                        <p:cTn id="27" dur="500"/>
                                        <p:tgtEl>
                                          <p:spTgt spid="67586">
                                            <p:txEl>
                                              <p:charRg st="137" end="204"/>
                                            </p:txEl>
                                          </p:spTgt>
                                        </p:tgtEl>
                                        <p:attrNameLst>
                                          <p:attrName>fill.type</p:attrName>
                                        </p:attrNameLst>
                                      </p:cBhvr>
                                      <p:to>
                                        <p:strVal val="solid"/>
                                      </p:to>
                                    </p:set>
                                  </p:childTnLst>
                                </p:cTn>
                              </p:par>
                              <p:par>
                                <p:cTn id="28" presetID="27" presetClass="entr" presetSubtype="0" fill="hold" nodeType="withEffect">
                                  <p:stCondLst>
                                    <p:cond delay="38500"/>
                                  </p:stCondLst>
                                  <p:iterate type="lt">
                                    <p:tmPct val="48000"/>
                                  </p:iterate>
                                  <p:childTnLst>
                                    <p:set>
                                      <p:cBhvr>
                                        <p:cTn id="29" dur="1" fill="hold">
                                          <p:stCondLst>
                                            <p:cond delay="0"/>
                                          </p:stCondLst>
                                        </p:cTn>
                                        <p:tgtEl>
                                          <p:spTgt spid="67586">
                                            <p:txEl>
                                              <p:charRg st="364" end="453"/>
                                            </p:txEl>
                                          </p:spTgt>
                                        </p:tgtEl>
                                        <p:attrNameLst>
                                          <p:attrName>style.visibility</p:attrName>
                                        </p:attrNameLst>
                                      </p:cBhvr>
                                      <p:to>
                                        <p:strVal val="visible"/>
                                      </p:to>
                                    </p:set>
                                    <p:anim calcmode="discrete" valueType="clr">
                                      <p:cBhvr override="childStyle">
                                        <p:cTn id="30" dur="500"/>
                                        <p:tgtEl>
                                          <p:spTgt spid="67586">
                                            <p:txEl>
                                              <p:charRg st="364" end="453"/>
                                            </p:txEl>
                                          </p:spTgt>
                                        </p:tgtEl>
                                        <p:attrNameLst>
                                          <p:attrName>style.color</p:attrName>
                                        </p:attrNameLst>
                                      </p:cBhvr>
                                      <p:tavLst>
                                        <p:tav tm="0">
                                          <p:val>
                                            <p:clrVal>
                                              <a:schemeClr val="tx2"/>
                                            </p:clrVal>
                                          </p:val>
                                        </p:tav>
                                        <p:tav tm="50000">
                                          <p:val>
                                            <p:clrVal>
                                              <a:schemeClr val="tx2"/>
                                            </p:clrVal>
                                          </p:val>
                                        </p:tav>
                                      </p:tavLst>
                                    </p:anim>
                                    <p:anim calcmode="discrete" valueType="clr">
                                      <p:cBhvr>
                                        <p:cTn id="31" dur="500"/>
                                        <p:tgtEl>
                                          <p:spTgt spid="67586">
                                            <p:txEl>
                                              <p:charRg st="364" end="453"/>
                                            </p:txEl>
                                          </p:spTgt>
                                        </p:tgtEl>
                                        <p:attrNameLst>
                                          <p:attrName>fillcolor</p:attrName>
                                        </p:attrNameLst>
                                      </p:cBhvr>
                                      <p:tavLst>
                                        <p:tav tm="0">
                                          <p:val>
                                            <p:clrVal>
                                              <a:schemeClr val="accent2"/>
                                            </p:clrVal>
                                          </p:val>
                                        </p:tav>
                                        <p:tav tm="50000">
                                          <p:val>
                                            <p:clrVal>
                                              <a:schemeClr val="hlink"/>
                                            </p:clrVal>
                                          </p:val>
                                        </p:tav>
                                      </p:tavLst>
                                    </p:anim>
                                    <p:set>
                                      <p:cBhvr>
                                        <p:cTn id="32" dur="500"/>
                                        <p:tgtEl>
                                          <p:spTgt spid="67586">
                                            <p:txEl>
                                              <p:charRg st="364" end="453"/>
                                            </p:txEl>
                                          </p:spTgt>
                                        </p:tgtEl>
                                        <p:attrNameLst>
                                          <p:attrName>fill.type</p:attrName>
                                        </p:attrNameLst>
                                      </p:cBhvr>
                                      <p:to>
                                        <p:strVal val="solid"/>
                                      </p:to>
                                    </p:set>
                                  </p:childTnLst>
                                </p:cTn>
                              </p:par>
                              <p:par>
                                <p:cTn id="33" presetID="27" presetClass="entr" presetSubtype="0" fill="hold" nodeType="withEffect">
                                  <p:stCondLst>
                                    <p:cond delay="38500"/>
                                  </p:stCondLst>
                                  <p:iterate type="lt">
                                    <p:tmPct val="48000"/>
                                  </p:iterate>
                                  <p:childTnLst>
                                    <p:set>
                                      <p:cBhvr>
                                        <p:cTn id="34" dur="1" fill="hold">
                                          <p:stCondLst>
                                            <p:cond delay="0"/>
                                          </p:stCondLst>
                                        </p:cTn>
                                        <p:tgtEl>
                                          <p:spTgt spid="67586">
                                            <p:txEl>
                                              <p:charRg st="204" end="302"/>
                                            </p:txEl>
                                          </p:spTgt>
                                        </p:tgtEl>
                                        <p:attrNameLst>
                                          <p:attrName>style.visibility</p:attrName>
                                        </p:attrNameLst>
                                      </p:cBhvr>
                                      <p:to>
                                        <p:strVal val="visible"/>
                                      </p:to>
                                    </p:set>
                                    <p:anim calcmode="discrete" valueType="clr">
                                      <p:cBhvr override="childStyle">
                                        <p:cTn id="35" dur="500"/>
                                        <p:tgtEl>
                                          <p:spTgt spid="67586">
                                            <p:txEl>
                                              <p:charRg st="204" end="302"/>
                                            </p:txEl>
                                          </p:spTgt>
                                        </p:tgtEl>
                                        <p:attrNameLst>
                                          <p:attrName>style.color</p:attrName>
                                        </p:attrNameLst>
                                      </p:cBhvr>
                                      <p:tavLst>
                                        <p:tav tm="0">
                                          <p:val>
                                            <p:clrVal>
                                              <a:schemeClr val="tx2"/>
                                            </p:clrVal>
                                          </p:val>
                                        </p:tav>
                                        <p:tav tm="50000">
                                          <p:val>
                                            <p:clrVal>
                                              <a:schemeClr val="tx2"/>
                                            </p:clrVal>
                                          </p:val>
                                        </p:tav>
                                      </p:tavLst>
                                    </p:anim>
                                    <p:anim calcmode="discrete" valueType="clr">
                                      <p:cBhvr>
                                        <p:cTn id="36" dur="500"/>
                                        <p:tgtEl>
                                          <p:spTgt spid="67586">
                                            <p:txEl>
                                              <p:charRg st="204" end="302"/>
                                            </p:txEl>
                                          </p:spTgt>
                                        </p:tgtEl>
                                        <p:attrNameLst>
                                          <p:attrName>fillcolor</p:attrName>
                                        </p:attrNameLst>
                                      </p:cBhvr>
                                      <p:tavLst>
                                        <p:tav tm="0">
                                          <p:val>
                                            <p:clrVal>
                                              <a:schemeClr val="accent2"/>
                                            </p:clrVal>
                                          </p:val>
                                        </p:tav>
                                        <p:tav tm="50000">
                                          <p:val>
                                            <p:clrVal>
                                              <a:schemeClr val="hlink"/>
                                            </p:clrVal>
                                          </p:val>
                                        </p:tav>
                                      </p:tavLst>
                                    </p:anim>
                                    <p:set>
                                      <p:cBhvr>
                                        <p:cTn id="37" dur="500"/>
                                        <p:tgtEl>
                                          <p:spTgt spid="67586">
                                            <p:txEl>
                                              <p:charRg st="204" end="302"/>
                                            </p:txEl>
                                          </p:spTgt>
                                        </p:tgtEl>
                                        <p:attrNameLst>
                                          <p:attrName>fill.type</p:attrName>
                                        </p:attrNameLst>
                                      </p:cBhvr>
                                      <p:to>
                                        <p:strVal val="solid"/>
                                      </p:to>
                                    </p:set>
                                  </p:childTnLst>
                                </p:cTn>
                              </p:par>
                              <p:par>
                                <p:cTn id="38" presetID="27" presetClass="entr" presetSubtype="0" fill="hold" nodeType="withEffect">
                                  <p:stCondLst>
                                    <p:cond delay="38500"/>
                                  </p:stCondLst>
                                  <p:iterate type="lt">
                                    <p:tmPct val="48000"/>
                                  </p:iterate>
                                  <p:childTnLst>
                                    <p:set>
                                      <p:cBhvr>
                                        <p:cTn id="39" dur="1" fill="hold">
                                          <p:stCondLst>
                                            <p:cond delay="0"/>
                                          </p:stCondLst>
                                        </p:cTn>
                                        <p:tgtEl>
                                          <p:spTgt spid="67586">
                                            <p:txEl>
                                              <p:charRg st="302" end="364"/>
                                            </p:txEl>
                                          </p:spTgt>
                                        </p:tgtEl>
                                        <p:attrNameLst>
                                          <p:attrName>style.visibility</p:attrName>
                                        </p:attrNameLst>
                                      </p:cBhvr>
                                      <p:to>
                                        <p:strVal val="visible"/>
                                      </p:to>
                                    </p:set>
                                    <p:anim calcmode="discrete" valueType="clr">
                                      <p:cBhvr override="childStyle">
                                        <p:cTn id="40" dur="500"/>
                                        <p:tgtEl>
                                          <p:spTgt spid="67586">
                                            <p:txEl>
                                              <p:charRg st="302" end="364"/>
                                            </p:txEl>
                                          </p:spTgt>
                                        </p:tgtEl>
                                        <p:attrNameLst>
                                          <p:attrName>style.color</p:attrName>
                                        </p:attrNameLst>
                                      </p:cBhvr>
                                      <p:tavLst>
                                        <p:tav tm="0">
                                          <p:val>
                                            <p:clrVal>
                                              <a:schemeClr val="tx2"/>
                                            </p:clrVal>
                                          </p:val>
                                        </p:tav>
                                        <p:tav tm="50000">
                                          <p:val>
                                            <p:clrVal>
                                              <a:schemeClr val="tx2"/>
                                            </p:clrVal>
                                          </p:val>
                                        </p:tav>
                                      </p:tavLst>
                                    </p:anim>
                                    <p:anim calcmode="discrete" valueType="clr">
                                      <p:cBhvr>
                                        <p:cTn id="41" dur="500"/>
                                        <p:tgtEl>
                                          <p:spTgt spid="67586">
                                            <p:txEl>
                                              <p:charRg st="302" end="364"/>
                                            </p:txEl>
                                          </p:spTgt>
                                        </p:tgtEl>
                                        <p:attrNameLst>
                                          <p:attrName>fillcolor</p:attrName>
                                        </p:attrNameLst>
                                      </p:cBhvr>
                                      <p:tavLst>
                                        <p:tav tm="0">
                                          <p:val>
                                            <p:clrVal>
                                              <a:schemeClr val="accent2"/>
                                            </p:clrVal>
                                          </p:val>
                                        </p:tav>
                                        <p:tav tm="50000">
                                          <p:val>
                                            <p:clrVal>
                                              <a:schemeClr val="hlink"/>
                                            </p:clrVal>
                                          </p:val>
                                        </p:tav>
                                      </p:tavLst>
                                    </p:anim>
                                    <p:set>
                                      <p:cBhvr>
                                        <p:cTn id="42" dur="500"/>
                                        <p:tgtEl>
                                          <p:spTgt spid="67586">
                                            <p:txEl>
                                              <p:charRg st="302" end="364"/>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43" fill="hold" display="0">
                  <p:stCondLst>
                    <p:cond delay="indefinite"/>
                  </p:stCondLst>
                  <p:endCondLst>
                    <p:cond evt="onPrev" delay="0">
                      <p:tgtEl>
                        <p:sldTgt/>
                      </p:tgtEl>
                    </p:cond>
                    <p:cond evt="onStopAudio" delay="0">
                      <p:tgtEl>
                        <p:sldTgt/>
                      </p:tgtEl>
                    </p:cond>
                  </p:endCondLst>
                </p:cTn>
                <p:tgtEl>
                  <p:spTgt spid="67588"/>
                </p:tgtEl>
              </p:cMediaNode>
            </p:audio>
          </p:childTnLst>
        </p:cTn>
      </p:par>
    </p:tnLst>
    <p:bldLst>
      <p:bldP spid="67587"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75778" name="Rectangle 2"/>
          <p:cNvSpPr>
            <a:spLocks noGrp="1"/>
          </p:cNvSpPr>
          <p:nvPr>
            <p:ph type="title"/>
          </p:nvPr>
        </p:nvSpPr>
        <p:spPr>
          <a:xfrm>
            <a:off x="611188" y="1125538"/>
            <a:ext cx="4176712" cy="701675"/>
          </a:xfrm>
        </p:spPr>
        <p:txBody>
          <a:bodyPr vert="horz" wrap="square" lIns="91440" tIns="45720" rIns="91440" bIns="45720" anchor="ctr"/>
          <a:p>
            <a:pPr eaLnBrk="1" hangingPunct="1"/>
            <a:r>
              <a:rPr lang="en-US" altLang="zh-CN" sz="3400" b="1">
                <a:solidFill>
                  <a:srgbClr val="FF0000"/>
                </a:solidFill>
                <a:ea typeface="华文中宋" panose="02010600040101010101" charset="-122"/>
              </a:rPr>
              <a:t>6. </a:t>
            </a:r>
            <a:r>
              <a:rPr lang="zh-CN" altLang="en-US" sz="3400" b="1" dirty="0">
                <a:solidFill>
                  <a:srgbClr val="FF0000"/>
                </a:solidFill>
                <a:ea typeface="华文中宋" panose="02010600040101010101" charset="-122"/>
              </a:rPr>
              <a:t>党员汇报制度</a:t>
            </a:r>
            <a:endParaRPr lang="zh-CN" altLang="en-US" sz="3400" b="1" dirty="0">
              <a:solidFill>
                <a:srgbClr val="FF0000"/>
              </a:solidFill>
              <a:ea typeface="华文中宋" panose="02010600040101010101" charset="-122"/>
            </a:endParaRPr>
          </a:p>
        </p:txBody>
      </p:sp>
      <p:sp>
        <p:nvSpPr>
          <p:cNvPr id="75779" name="Rectangle 3"/>
          <p:cNvSpPr>
            <a:spLocks noGrp="1"/>
          </p:cNvSpPr>
          <p:nvPr>
            <p:ph idx="1"/>
          </p:nvPr>
        </p:nvSpPr>
        <p:spPr>
          <a:xfrm>
            <a:off x="755650" y="2205038"/>
            <a:ext cx="7632700" cy="4248150"/>
          </a:xfrm>
        </p:spPr>
        <p:txBody>
          <a:bodyPr vert="horz" wrap="square" lIns="91440" tIns="45720" rIns="91440" bIns="45720" anchor="t"/>
          <a:p>
            <a:pPr eaLnBrk="1" hangingPunct="1">
              <a:lnSpc>
                <a:spcPct val="150000"/>
              </a:lnSpc>
              <a:spcBef>
                <a:spcPct val="0"/>
              </a:spcBef>
              <a:buNone/>
            </a:pPr>
            <a:r>
              <a:rPr lang="en-US" altLang="zh-CN" sz="2000">
                <a:latin typeface="楷体_GB2312" pitchFamily="49" charset="-122"/>
                <a:ea typeface="楷体_GB2312" pitchFamily="49" charset="-122"/>
              </a:rPr>
              <a:t>      </a:t>
            </a:r>
            <a:r>
              <a:rPr lang="zh-CN" altLang="en-US" sz="2000" b="1" dirty="0">
                <a:latin typeface="楷体_GB2312" pitchFamily="49" charset="-122"/>
                <a:ea typeface="楷体_GB2312" pitchFamily="49" charset="-122"/>
              </a:rPr>
              <a:t>党员汇报制度是党员向党支部或党小组汇报自己的思想、工作和完成支部所分配的任务等情况，接受党组织教育、帮助、监督和管理的一种制度。</a:t>
            </a:r>
            <a:endParaRPr lang="zh-CN" altLang="en-US" sz="2000" b="1" dirty="0">
              <a:latin typeface="楷体_GB2312" pitchFamily="49" charset="-122"/>
              <a:ea typeface="楷体_GB2312" pitchFamily="49" charset="-122"/>
            </a:endParaRPr>
          </a:p>
          <a:p>
            <a:pPr eaLnBrk="1" hangingPunct="1">
              <a:lnSpc>
                <a:spcPct val="150000"/>
              </a:lnSpc>
              <a:spcBef>
                <a:spcPct val="0"/>
              </a:spcBef>
              <a:buNone/>
            </a:pPr>
            <a:r>
              <a:rPr lang="zh-CN" altLang="en-US" sz="2000" b="1" dirty="0">
                <a:latin typeface="楷体_GB2312" pitchFamily="49" charset="-122"/>
                <a:ea typeface="楷体_GB2312" pitchFamily="49" charset="-122"/>
              </a:rPr>
              <a:t>      党员应当定期向党支部或者党小组汇报思想和工作情况。党员汇报原则上每季度进行一次。遇有重要情况和问题，党员应当随时汇报。党员汇报采取口头或者书面形式，可与工作汇报有机结合起来。外出时间三个月以上的党员，应当采取书面形式汇报。</a:t>
            </a:r>
            <a:endParaRPr lang="zh-CN" altLang="en-US" sz="2000" b="1" dirty="0">
              <a:latin typeface="楷体_GB2312" pitchFamily="49" charset="-122"/>
              <a:ea typeface="楷体_GB2312" pitchFamily="49" charset="-122"/>
            </a:endParaRPr>
          </a:p>
        </p:txBody>
      </p:sp>
      <p:pic>
        <p:nvPicPr>
          <p:cNvPr id="75780" name="22.wav">
            <a:hlinkClick r:id="" action="ppaction://media"/>
          </p:cNvPr>
          <p:cNvPicPr>
            <a:picLocks noRot="1" noChangeAspect="1"/>
          </p:cNvPicPr>
          <p:nvPr>
            <a:audioFile r:link="rId1"/>
            <p:extLst>
              <p:ext uri="{DAA4B4D4-6D71-4841-9C94-3DE7FCFB9230}">
                <p14:media xmlns:p14="http://schemas.microsoft.com/office/powerpoint/2010/main" r:link="rId2"/>
              </p:ext>
            </p:extLst>
          </p:nvPr>
        </p:nvPicPr>
        <p:blipFill>
          <a:blip r:embed="rId3"/>
          <a:stretch>
            <a:fillRect/>
          </a:stretch>
        </p:blipFill>
        <p:spPr>
          <a:xfrm>
            <a:off x="8839200" y="6324600"/>
            <a:ext cx="304800" cy="304800"/>
          </a:xfrm>
          <a:prstGeom prst="rect">
            <a:avLst/>
          </a:prstGeom>
          <a:noFill/>
          <a:ln w="9525">
            <a:noFill/>
          </a:ln>
        </p:spPr>
      </p:pic>
      <p:grpSp>
        <p:nvGrpSpPr>
          <p:cNvPr id="25609" name="Group 9"/>
          <p:cNvGrpSpPr/>
          <p:nvPr/>
        </p:nvGrpSpPr>
        <p:grpSpPr>
          <a:xfrm>
            <a:off x="228600" y="6477000"/>
            <a:ext cx="838200" cy="152400"/>
            <a:chOff x="144" y="4080"/>
            <a:chExt cx="528" cy="96"/>
          </a:xfrm>
        </p:grpSpPr>
        <p:sp>
          <p:nvSpPr>
            <p:cNvPr id="25610" name="AutoShape 10">
              <a:hlinkClick r:id="" action="ppaction://noaction"/>
            </p:cNvPr>
            <p:cNvSpPr/>
            <p:nvPr/>
          </p:nvSpPr>
          <p:spPr>
            <a:xfrm>
              <a:off x="336" y="4080"/>
              <a:ext cx="144" cy="96"/>
            </a:xfrm>
            <a:prstGeom prst="actionButtonDocument">
              <a:avLst/>
            </a:prstGeom>
            <a:solidFill>
              <a:schemeClr val="accent1"/>
            </a:solidFill>
            <a:ln w="12700">
              <a:noFill/>
            </a:ln>
          </p:spPr>
          <p:txBody>
            <a:bodyPr wrap="none" anchor="ctr"/>
            <a:p>
              <a:endParaRPr lang="zh-CN" altLang="en-US" dirty="0">
                <a:latin typeface="Arial" panose="020B0604020202020204" pitchFamily="34" charset="0"/>
              </a:endParaRPr>
            </a:p>
          </p:txBody>
        </p:sp>
        <p:sp>
          <p:nvSpPr>
            <p:cNvPr id="25611" name="AutoShape 11">
              <a:hlinkClick r:id="" action="ppaction://hlinkshowjump?jump=previousslide"/>
            </p:cNvPr>
            <p:cNvSpPr/>
            <p:nvPr/>
          </p:nvSpPr>
          <p:spPr>
            <a:xfrm>
              <a:off x="144" y="4080"/>
              <a:ext cx="144" cy="96"/>
            </a:xfrm>
            <a:prstGeom prst="actionButtonBeginning">
              <a:avLst/>
            </a:prstGeom>
            <a:solidFill>
              <a:schemeClr val="accent1"/>
            </a:solidFill>
            <a:ln w="12700">
              <a:noFill/>
            </a:ln>
          </p:spPr>
          <p:txBody>
            <a:bodyPr wrap="none" anchor="ctr"/>
            <a:p>
              <a:endParaRPr lang="zh-CN" altLang="en-US" dirty="0">
                <a:latin typeface="Arial" panose="020B0604020202020204" pitchFamily="34" charset="0"/>
              </a:endParaRPr>
            </a:p>
          </p:txBody>
        </p:sp>
        <p:sp>
          <p:nvSpPr>
            <p:cNvPr id="25612" name="AutoShape 12">
              <a:hlinkClick r:id="" action="ppaction://hlinkshowjump?jump=nextslide"/>
            </p:cNvPr>
            <p:cNvSpPr/>
            <p:nvPr/>
          </p:nvSpPr>
          <p:spPr>
            <a:xfrm>
              <a:off x="528" y="4080"/>
              <a:ext cx="144" cy="96"/>
            </a:xfrm>
            <a:prstGeom prst="actionButtonEnd">
              <a:avLst/>
            </a:prstGeom>
            <a:solidFill>
              <a:schemeClr val="accent1"/>
            </a:solidFill>
            <a:ln w="12700">
              <a:noFill/>
            </a:ln>
          </p:spPr>
          <p:txBody>
            <a:bodyPr wrap="none" anchor="ctr"/>
            <a:p>
              <a:endParaRPr lang="zh-CN" altLang="en-US" dirty="0">
                <a:latin typeface="Arial" panose="020B0604020202020204" pitchFamily="34" charset="0"/>
              </a:endParaRPr>
            </a:p>
          </p:txBody>
        </p:sp>
      </p:gr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500"/>
                                  </p:stCondLst>
                                  <p:childTnLst>
                                    <p:cmd type="call" cmd="playFrom(0.0)">
                                      <p:cBhvr>
                                        <p:cTn id="6" dur="18900" fill="hold"/>
                                        <p:tgtEl>
                                          <p:spTgt spid="75780"/>
                                        </p:tgtEl>
                                      </p:cBhvr>
                                    </p:cmd>
                                  </p:childTnLst>
                                </p:cTn>
                              </p:par>
                              <p:par>
                                <p:cTn id="7" presetID="2" presetClass="entr" presetSubtype="8" fill="hold" grpId="0" nodeType="withEffect">
                                  <p:stCondLst>
                                    <p:cond delay="0"/>
                                  </p:stCondLst>
                                  <p:childTnLst>
                                    <p:set>
                                      <p:cBhvr>
                                        <p:cTn id="8" dur="1" fill="hold">
                                          <p:stCondLst>
                                            <p:cond delay="0"/>
                                          </p:stCondLst>
                                        </p:cTn>
                                        <p:tgtEl>
                                          <p:spTgt spid="75778"/>
                                        </p:tgtEl>
                                        <p:attrNameLst>
                                          <p:attrName>style.visibility</p:attrName>
                                        </p:attrNameLst>
                                      </p:cBhvr>
                                      <p:to>
                                        <p:strVal val="visible"/>
                                      </p:to>
                                    </p:set>
                                    <p:anim calcmode="lin" valueType="num">
                                      <p:cBhvr additive="base">
                                        <p:cTn id="9" dur="500" fill="hold"/>
                                        <p:tgtEl>
                                          <p:spTgt spid="75778"/>
                                        </p:tgtEl>
                                        <p:attrNameLst>
                                          <p:attrName>ppt_x</p:attrName>
                                        </p:attrNameLst>
                                      </p:cBhvr>
                                      <p:tavLst>
                                        <p:tav tm="0">
                                          <p:val>
                                            <p:strVal val="0-#ppt_w/2"/>
                                          </p:val>
                                        </p:tav>
                                        <p:tav tm="100000">
                                          <p:val>
                                            <p:strVal val="#ppt_x"/>
                                          </p:val>
                                        </p:tav>
                                      </p:tavLst>
                                    </p:anim>
                                    <p:anim calcmode="lin" valueType="num">
                                      <p:cBhvr additive="base">
                                        <p:cTn id="10" dur="500" fill="hold"/>
                                        <p:tgtEl>
                                          <p:spTgt spid="75778"/>
                                        </p:tgtEl>
                                        <p:attrNameLst>
                                          <p:attrName>ppt_y</p:attrName>
                                        </p:attrNameLst>
                                      </p:cBhvr>
                                      <p:tavLst>
                                        <p:tav tm="0">
                                          <p:val>
                                            <p:strVal val="#ppt_y"/>
                                          </p:val>
                                        </p:tav>
                                        <p:tav tm="100000">
                                          <p:val>
                                            <p:strVal val="#ppt_y"/>
                                          </p:val>
                                        </p:tav>
                                      </p:tavLst>
                                    </p:anim>
                                  </p:childTnLst>
                                </p:cTn>
                              </p:par>
                              <p:par>
                                <p:cTn id="11" presetID="27" presetClass="entr" presetSubtype="0" fill="hold" nodeType="withEffect">
                                  <p:stCondLst>
                                    <p:cond delay="2500"/>
                                  </p:stCondLst>
                                  <p:iterate type="lt">
                                    <p:tmPct val="48000"/>
                                  </p:iterate>
                                  <p:childTnLst>
                                    <p:set>
                                      <p:cBhvr>
                                        <p:cTn id="12" dur="1" fill="hold">
                                          <p:stCondLst>
                                            <p:cond delay="0"/>
                                          </p:stCondLst>
                                        </p:cTn>
                                        <p:tgtEl>
                                          <p:spTgt spid="75779">
                                            <p:txEl>
                                              <p:charRg st="0" end="71"/>
                                            </p:txEl>
                                          </p:spTgt>
                                        </p:tgtEl>
                                        <p:attrNameLst>
                                          <p:attrName>style.visibility</p:attrName>
                                        </p:attrNameLst>
                                      </p:cBhvr>
                                      <p:to>
                                        <p:strVal val="visible"/>
                                      </p:to>
                                    </p:set>
                                    <p:anim calcmode="discrete" valueType="clr">
                                      <p:cBhvr override="childStyle">
                                        <p:cTn id="13" dur="500"/>
                                        <p:tgtEl>
                                          <p:spTgt spid="75779">
                                            <p:txEl>
                                              <p:charRg st="0" end="71"/>
                                            </p:txEl>
                                          </p:spTgt>
                                        </p:tgtEl>
                                        <p:attrNameLst>
                                          <p:attrName>style.color</p:attrName>
                                        </p:attrNameLst>
                                      </p:cBhvr>
                                      <p:tavLst>
                                        <p:tav tm="0">
                                          <p:val>
                                            <p:clrVal>
                                              <a:schemeClr val="tx2"/>
                                            </p:clrVal>
                                          </p:val>
                                        </p:tav>
                                        <p:tav tm="50000">
                                          <p:val>
                                            <p:clrVal>
                                              <a:schemeClr val="tx2"/>
                                            </p:clrVal>
                                          </p:val>
                                        </p:tav>
                                      </p:tavLst>
                                    </p:anim>
                                    <p:anim calcmode="discrete" valueType="clr">
                                      <p:cBhvr>
                                        <p:cTn id="14" dur="500"/>
                                        <p:tgtEl>
                                          <p:spTgt spid="75779">
                                            <p:txEl>
                                              <p:charRg st="0" end="71"/>
                                            </p:txEl>
                                          </p:spTgt>
                                        </p:tgtEl>
                                        <p:attrNameLst>
                                          <p:attrName>fillcolor</p:attrName>
                                        </p:attrNameLst>
                                      </p:cBhvr>
                                      <p:tavLst>
                                        <p:tav tm="0">
                                          <p:val>
                                            <p:clrVal>
                                              <a:schemeClr val="accent2"/>
                                            </p:clrVal>
                                          </p:val>
                                        </p:tav>
                                        <p:tav tm="50000">
                                          <p:val>
                                            <p:clrVal>
                                              <a:schemeClr val="hlink"/>
                                            </p:clrVal>
                                          </p:val>
                                        </p:tav>
                                      </p:tavLst>
                                    </p:anim>
                                    <p:set>
                                      <p:cBhvr>
                                        <p:cTn id="15" dur="500"/>
                                        <p:tgtEl>
                                          <p:spTgt spid="75779">
                                            <p:txEl>
                                              <p:charRg st="0" end="71"/>
                                            </p:txEl>
                                          </p:spTgt>
                                        </p:tgtEl>
                                        <p:attrNameLst>
                                          <p:attrName>fill.type</p:attrName>
                                        </p:attrNameLst>
                                      </p:cBhvr>
                                      <p:to>
                                        <p:strVal val="solid"/>
                                      </p:to>
                                    </p:set>
                                  </p:childTnLst>
                                </p:cTn>
                              </p:par>
                              <p:par>
                                <p:cTn id="16" presetID="27" presetClass="entr" presetSubtype="0" fill="hold" nodeType="withEffect">
                                  <p:stCondLst>
                                    <p:cond delay="2500"/>
                                  </p:stCondLst>
                                  <p:iterate type="lt">
                                    <p:tmPct val="48000"/>
                                  </p:iterate>
                                  <p:childTnLst>
                                    <p:set>
                                      <p:cBhvr>
                                        <p:cTn id="17" dur="1" fill="hold">
                                          <p:stCondLst>
                                            <p:cond delay="0"/>
                                          </p:stCondLst>
                                        </p:cTn>
                                        <p:tgtEl>
                                          <p:spTgt spid="75779">
                                            <p:txEl>
                                              <p:charRg st="71" end="190"/>
                                            </p:txEl>
                                          </p:spTgt>
                                        </p:tgtEl>
                                        <p:attrNameLst>
                                          <p:attrName>style.visibility</p:attrName>
                                        </p:attrNameLst>
                                      </p:cBhvr>
                                      <p:to>
                                        <p:strVal val="visible"/>
                                      </p:to>
                                    </p:set>
                                    <p:anim calcmode="discrete" valueType="clr">
                                      <p:cBhvr override="childStyle">
                                        <p:cTn id="18" dur="500"/>
                                        <p:tgtEl>
                                          <p:spTgt spid="75779">
                                            <p:txEl>
                                              <p:charRg st="71" end="190"/>
                                            </p:txEl>
                                          </p:spTgt>
                                        </p:tgtEl>
                                        <p:attrNameLst>
                                          <p:attrName>style.color</p:attrName>
                                        </p:attrNameLst>
                                      </p:cBhvr>
                                      <p:tavLst>
                                        <p:tav tm="0">
                                          <p:val>
                                            <p:clrVal>
                                              <a:schemeClr val="tx2"/>
                                            </p:clrVal>
                                          </p:val>
                                        </p:tav>
                                        <p:tav tm="50000">
                                          <p:val>
                                            <p:clrVal>
                                              <a:schemeClr val="tx2"/>
                                            </p:clrVal>
                                          </p:val>
                                        </p:tav>
                                      </p:tavLst>
                                    </p:anim>
                                    <p:anim calcmode="discrete" valueType="clr">
                                      <p:cBhvr>
                                        <p:cTn id="19" dur="500"/>
                                        <p:tgtEl>
                                          <p:spTgt spid="75779">
                                            <p:txEl>
                                              <p:charRg st="71" end="190"/>
                                            </p:txEl>
                                          </p:spTgt>
                                        </p:tgtEl>
                                        <p:attrNameLst>
                                          <p:attrName>fillcolor</p:attrName>
                                        </p:attrNameLst>
                                      </p:cBhvr>
                                      <p:tavLst>
                                        <p:tav tm="0">
                                          <p:val>
                                            <p:clrVal>
                                              <a:schemeClr val="accent2"/>
                                            </p:clrVal>
                                          </p:val>
                                        </p:tav>
                                        <p:tav tm="50000">
                                          <p:val>
                                            <p:clrVal>
                                              <a:schemeClr val="hlink"/>
                                            </p:clrVal>
                                          </p:val>
                                        </p:tav>
                                      </p:tavLst>
                                    </p:anim>
                                    <p:set>
                                      <p:cBhvr>
                                        <p:cTn id="20" dur="500"/>
                                        <p:tgtEl>
                                          <p:spTgt spid="75779">
                                            <p:txEl>
                                              <p:charRg st="71" end="19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21" fill="hold" display="0">
                  <p:stCondLst>
                    <p:cond delay="indefinite"/>
                  </p:stCondLst>
                  <p:endCondLst>
                    <p:cond evt="onNext" delay="0">
                      <p:tgtEl>
                        <p:sldTgt/>
                      </p:tgtEl>
                    </p:cond>
                    <p:cond evt="onPrev" delay="0">
                      <p:tgtEl>
                        <p:sldTgt/>
                      </p:tgtEl>
                    </p:cond>
                    <p:cond evt="onStopAudio" delay="0">
                      <p:tgtEl>
                        <p:sldTgt/>
                      </p:tgtEl>
                    </p:cond>
                  </p:endCondLst>
                </p:cTn>
                <p:tgtEl>
                  <p:spTgt spid="75780"/>
                </p:tgtEl>
              </p:cMediaNode>
            </p:audio>
          </p:childTnLst>
        </p:cTn>
      </p:par>
    </p:tnLst>
    <p:bldLst>
      <p:bldP spid="75778"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77826" name="Rectangle 2"/>
          <p:cNvSpPr>
            <a:spLocks noGrp="1"/>
          </p:cNvSpPr>
          <p:nvPr>
            <p:ph type="title"/>
          </p:nvPr>
        </p:nvSpPr>
        <p:spPr>
          <a:xfrm>
            <a:off x="457200" y="838200"/>
            <a:ext cx="8229600" cy="687388"/>
          </a:xfrm>
        </p:spPr>
        <p:txBody>
          <a:bodyPr vert="horz" wrap="square" lIns="0" tIns="0" rIns="0" bIns="0" anchor="ctr" anchorCtr="1"/>
          <a:p>
            <a:pPr eaLnBrk="1" hangingPunct="1"/>
            <a:r>
              <a:rPr lang="zh-CN" altLang="en-US" sz="2800" dirty="0">
                <a:solidFill>
                  <a:schemeClr val="tx1"/>
                </a:solidFill>
                <a:ea typeface="华文中宋" panose="02010600040101010101" charset="-122"/>
              </a:rPr>
              <a:t>党员汇报程序</a:t>
            </a:r>
            <a:endParaRPr lang="zh-CN" altLang="en-US" sz="2800" dirty="0">
              <a:solidFill>
                <a:schemeClr val="tx1"/>
              </a:solidFill>
              <a:ea typeface="华文中宋" panose="02010600040101010101" charset="-122"/>
            </a:endParaRPr>
          </a:p>
        </p:txBody>
      </p:sp>
      <p:sp>
        <p:nvSpPr>
          <p:cNvPr id="26627" name="Line 4"/>
          <p:cNvSpPr/>
          <p:nvPr/>
        </p:nvSpPr>
        <p:spPr>
          <a:xfrm>
            <a:off x="5003800" y="6237288"/>
            <a:ext cx="73025" cy="215900"/>
          </a:xfrm>
          <a:prstGeom prst="line">
            <a:avLst/>
          </a:prstGeom>
          <a:ln w="12700" cap="flat" cmpd="sng">
            <a:solidFill>
              <a:srgbClr val="00FF00"/>
            </a:solidFill>
            <a:prstDash val="solid"/>
            <a:headEnd type="none" w="med" len="med"/>
            <a:tailEnd type="triangle" w="med" len="med"/>
          </a:ln>
        </p:spPr>
      </p:sp>
      <p:sp>
        <p:nvSpPr>
          <p:cNvPr id="77829" name="Text Box 5"/>
          <p:cNvSpPr txBox="1"/>
          <p:nvPr/>
        </p:nvSpPr>
        <p:spPr>
          <a:xfrm>
            <a:off x="1443038" y="1676400"/>
            <a:ext cx="1785937" cy="441325"/>
          </a:xfrm>
          <a:prstGeom prst="rect">
            <a:avLst/>
          </a:prstGeom>
          <a:solidFill>
            <a:srgbClr val="FFFF99"/>
          </a:solidFill>
          <a:ln w="12700" cap="flat" cmpd="sng">
            <a:solidFill>
              <a:srgbClr val="FF0000"/>
            </a:solidFill>
            <a:prstDash val="solid"/>
            <a:miter/>
            <a:headEnd type="none" w="med" len="med"/>
            <a:tailEnd type="none" w="med" len="med"/>
          </a:ln>
        </p:spPr>
        <p:txBody>
          <a:bodyPr lIns="0" tIns="0" rIns="0" bIns="0" anchor="ctr" anchorCtr="1"/>
          <a:p>
            <a:pPr algn="ctr"/>
            <a:r>
              <a:rPr lang="zh-CN" altLang="en-US" sz="2000" dirty="0">
                <a:latin typeface="楷体_GB2312" pitchFamily="49" charset="-122"/>
                <a:ea typeface="楷体_GB2312" pitchFamily="49" charset="-122"/>
              </a:rPr>
              <a:t>集 中 汇 报</a:t>
            </a:r>
            <a:endParaRPr lang="zh-CN" altLang="en-US" sz="2000" dirty="0">
              <a:latin typeface="楷体_GB2312" pitchFamily="49" charset="-122"/>
              <a:ea typeface="楷体_GB2312" pitchFamily="49" charset="-122"/>
            </a:endParaRPr>
          </a:p>
        </p:txBody>
      </p:sp>
      <p:sp>
        <p:nvSpPr>
          <p:cNvPr id="77830" name="Text Box 6"/>
          <p:cNvSpPr txBox="1"/>
          <p:nvPr/>
        </p:nvSpPr>
        <p:spPr>
          <a:xfrm>
            <a:off x="5461000" y="1676400"/>
            <a:ext cx="1933575" cy="441325"/>
          </a:xfrm>
          <a:prstGeom prst="rect">
            <a:avLst/>
          </a:prstGeom>
          <a:solidFill>
            <a:srgbClr val="FFFF99"/>
          </a:solidFill>
          <a:ln w="12700" cap="flat" cmpd="sng">
            <a:solidFill>
              <a:srgbClr val="FF0000"/>
            </a:solidFill>
            <a:prstDash val="solid"/>
            <a:miter/>
            <a:headEnd type="none" w="med" len="med"/>
            <a:tailEnd type="none" w="med" len="med"/>
          </a:ln>
        </p:spPr>
        <p:txBody>
          <a:bodyPr lIns="0" tIns="0" rIns="0" bIns="0" anchor="ctr" anchorCtr="1"/>
          <a:p>
            <a:pPr algn="ctr"/>
            <a:r>
              <a:rPr lang="zh-CN" altLang="en-US" sz="2000" dirty="0">
                <a:latin typeface="楷体_GB2312" pitchFamily="49" charset="-122"/>
                <a:ea typeface="楷体_GB2312" pitchFamily="49" charset="-122"/>
              </a:rPr>
              <a:t>个 别 汇 报</a:t>
            </a:r>
            <a:endParaRPr lang="zh-CN" altLang="en-US" sz="2000" dirty="0">
              <a:latin typeface="楷体_GB2312" pitchFamily="49" charset="-122"/>
              <a:ea typeface="楷体_GB2312" pitchFamily="49" charset="-122"/>
            </a:endParaRPr>
          </a:p>
        </p:txBody>
      </p:sp>
      <p:sp>
        <p:nvSpPr>
          <p:cNvPr id="26630" name="Text Box 7">
            <a:hlinkClick r:id="rId1" action="ppaction://hlinkfile"/>
          </p:cNvPr>
          <p:cNvSpPr txBox="1"/>
          <p:nvPr/>
        </p:nvSpPr>
        <p:spPr>
          <a:xfrm>
            <a:off x="2185988" y="2559050"/>
            <a:ext cx="4465637" cy="441325"/>
          </a:xfrm>
          <a:prstGeom prst="rect">
            <a:avLst/>
          </a:prstGeom>
          <a:solidFill>
            <a:srgbClr val="FFFF99"/>
          </a:solidFill>
          <a:ln w="38100" cap="flat" cmpd="sng">
            <a:solidFill>
              <a:srgbClr val="0000FF"/>
            </a:solidFill>
            <a:prstDash val="solid"/>
            <a:miter/>
            <a:headEnd type="none" w="med" len="med"/>
            <a:tailEnd type="none" w="med" len="med"/>
          </a:ln>
        </p:spPr>
        <p:txBody>
          <a:bodyPr lIns="0" tIns="0" rIns="0" bIns="0" anchor="ctr" anchorCtr="1"/>
          <a:p>
            <a:pPr algn="ctr"/>
            <a:r>
              <a:rPr lang="zh-CN" altLang="en-US" sz="2000" dirty="0">
                <a:latin typeface="楷体_GB2312" pitchFamily="49" charset="-122"/>
                <a:ea typeface="楷体_GB2312" pitchFamily="49" charset="-122"/>
              </a:rPr>
              <a:t>汇   报   内   容</a:t>
            </a:r>
            <a:endParaRPr lang="en-US" altLang="zh-CN" sz="2000">
              <a:latin typeface="楷体_GB2312" pitchFamily="49" charset="-122"/>
              <a:ea typeface="楷体_GB2312" pitchFamily="49" charset="-122"/>
            </a:endParaRPr>
          </a:p>
        </p:txBody>
      </p:sp>
      <p:sp>
        <p:nvSpPr>
          <p:cNvPr id="77832" name="Text Box 8"/>
          <p:cNvSpPr txBox="1"/>
          <p:nvPr/>
        </p:nvSpPr>
        <p:spPr>
          <a:xfrm>
            <a:off x="1447800" y="3441700"/>
            <a:ext cx="738188" cy="2425700"/>
          </a:xfrm>
          <a:prstGeom prst="rect">
            <a:avLst/>
          </a:prstGeom>
          <a:solidFill>
            <a:srgbClr val="FFFF99"/>
          </a:solidFill>
          <a:ln w="12700" cap="flat" cmpd="sng">
            <a:solidFill>
              <a:srgbClr val="FF0000"/>
            </a:solidFill>
            <a:prstDash val="solid"/>
            <a:miter/>
            <a:headEnd type="none" w="med" len="med"/>
            <a:tailEnd type="none" w="med" len="med"/>
          </a:ln>
        </p:spPr>
        <p:txBody>
          <a:bodyPr vert="eaVert" lIns="0" tIns="0" rIns="0" bIns="0" anchor="ctr" anchorCtr="1"/>
          <a:p>
            <a:pPr algn="ctr"/>
            <a:r>
              <a:rPr lang="zh-CN" altLang="en-US" sz="1500" dirty="0">
                <a:latin typeface="楷体_GB2312" pitchFamily="49" charset="-122"/>
                <a:ea typeface="楷体_GB2312" pitchFamily="49" charset="-122"/>
              </a:rPr>
              <a:t>完  成  任  务  情  况</a:t>
            </a:r>
            <a:endParaRPr lang="zh-CN" altLang="en-US" sz="1500" dirty="0">
              <a:latin typeface="楷体_GB2312" pitchFamily="49" charset="-122"/>
              <a:ea typeface="楷体_GB2312" pitchFamily="49" charset="-122"/>
            </a:endParaRPr>
          </a:p>
          <a:p>
            <a:pPr algn="ctr"/>
            <a:r>
              <a:rPr lang="zh-CN" altLang="en-US" sz="1500" dirty="0">
                <a:latin typeface="楷体_GB2312" pitchFamily="49" charset="-122"/>
                <a:ea typeface="楷体_GB2312" pitchFamily="49" charset="-122"/>
              </a:rPr>
              <a:t>执  行  支  部  决  议</a:t>
            </a:r>
            <a:endParaRPr lang="zh-CN" altLang="en-US" sz="1500" dirty="0">
              <a:latin typeface="楷体_GB2312" pitchFamily="49" charset="-122"/>
              <a:ea typeface="楷体_GB2312" pitchFamily="49" charset="-122"/>
            </a:endParaRPr>
          </a:p>
        </p:txBody>
      </p:sp>
      <p:sp>
        <p:nvSpPr>
          <p:cNvPr id="77833" name="Text Box 9"/>
          <p:cNvSpPr txBox="1"/>
          <p:nvPr/>
        </p:nvSpPr>
        <p:spPr>
          <a:xfrm>
            <a:off x="2484438" y="3441700"/>
            <a:ext cx="595312" cy="2425700"/>
          </a:xfrm>
          <a:prstGeom prst="rect">
            <a:avLst/>
          </a:prstGeom>
          <a:solidFill>
            <a:srgbClr val="FFFF99"/>
          </a:solidFill>
          <a:ln w="12700" cap="flat" cmpd="sng">
            <a:solidFill>
              <a:srgbClr val="FF0000"/>
            </a:solidFill>
            <a:prstDash val="solid"/>
            <a:miter/>
            <a:headEnd type="none" w="med" len="med"/>
            <a:tailEnd type="none" w="med" len="med"/>
          </a:ln>
        </p:spPr>
        <p:txBody>
          <a:bodyPr vert="eaVert" lIns="0" tIns="0" rIns="0" bIns="0" anchor="ctr" anchorCtr="1"/>
          <a:p>
            <a:pPr algn="ctr"/>
            <a:r>
              <a:rPr lang="zh-CN" altLang="en-US" sz="1500" dirty="0">
                <a:latin typeface="楷体_GB2312" pitchFamily="49" charset="-122"/>
                <a:ea typeface="楷体_GB2312" pitchFamily="49" charset="-122"/>
              </a:rPr>
              <a:t>思  想  认  识  情  况</a:t>
            </a:r>
            <a:endParaRPr lang="zh-CN" altLang="en-US" sz="1500" dirty="0">
              <a:latin typeface="楷体_GB2312" pitchFamily="49" charset="-122"/>
              <a:ea typeface="楷体_GB2312" pitchFamily="49" charset="-122"/>
            </a:endParaRPr>
          </a:p>
        </p:txBody>
      </p:sp>
      <p:sp>
        <p:nvSpPr>
          <p:cNvPr id="77834" name="Text Box 10"/>
          <p:cNvSpPr txBox="1"/>
          <p:nvPr/>
        </p:nvSpPr>
        <p:spPr>
          <a:xfrm>
            <a:off x="3376613" y="3441700"/>
            <a:ext cx="595312" cy="2425700"/>
          </a:xfrm>
          <a:prstGeom prst="rect">
            <a:avLst/>
          </a:prstGeom>
          <a:solidFill>
            <a:srgbClr val="FFFF99"/>
          </a:solidFill>
          <a:ln w="12700" cap="flat" cmpd="sng">
            <a:solidFill>
              <a:srgbClr val="FF0000"/>
            </a:solidFill>
            <a:prstDash val="solid"/>
            <a:miter/>
            <a:headEnd type="none" w="med" len="med"/>
            <a:tailEnd type="none" w="med" len="med"/>
          </a:ln>
        </p:spPr>
        <p:txBody>
          <a:bodyPr vert="eaVert" lIns="0" tIns="0" rIns="0" bIns="0" anchor="ctr" anchorCtr="1"/>
          <a:p>
            <a:pPr algn="ctr"/>
            <a:r>
              <a:rPr lang="zh-CN" altLang="en-US" sz="1500" dirty="0">
                <a:latin typeface="楷体_GB2312" pitchFamily="49" charset="-122"/>
                <a:ea typeface="楷体_GB2312" pitchFamily="49" charset="-122"/>
              </a:rPr>
              <a:t>学    习    情    况</a:t>
            </a:r>
            <a:endParaRPr lang="zh-CN" altLang="en-US" sz="1500" dirty="0">
              <a:latin typeface="楷体_GB2312" pitchFamily="49" charset="-122"/>
              <a:ea typeface="楷体_GB2312" pitchFamily="49" charset="-122"/>
            </a:endParaRPr>
          </a:p>
        </p:txBody>
      </p:sp>
      <p:sp>
        <p:nvSpPr>
          <p:cNvPr id="77835" name="Text Box 11"/>
          <p:cNvSpPr txBox="1"/>
          <p:nvPr/>
        </p:nvSpPr>
        <p:spPr>
          <a:xfrm>
            <a:off x="4270375" y="3441700"/>
            <a:ext cx="595313" cy="2425700"/>
          </a:xfrm>
          <a:prstGeom prst="rect">
            <a:avLst/>
          </a:prstGeom>
          <a:solidFill>
            <a:srgbClr val="FFFF99"/>
          </a:solidFill>
          <a:ln w="12700" cap="flat" cmpd="sng">
            <a:solidFill>
              <a:srgbClr val="FF0000"/>
            </a:solidFill>
            <a:prstDash val="solid"/>
            <a:miter/>
            <a:headEnd type="none" w="med" len="med"/>
            <a:tailEnd type="none" w="med" len="med"/>
          </a:ln>
        </p:spPr>
        <p:txBody>
          <a:bodyPr vert="eaVert" lIns="0" tIns="0" rIns="0" bIns="0" anchor="ctr" anchorCtr="1"/>
          <a:p>
            <a:pPr algn="ctr"/>
            <a:r>
              <a:rPr lang="zh-CN" altLang="en-US" sz="2400" dirty="0">
                <a:latin typeface="楷体_GB2312" pitchFamily="49" charset="-122"/>
                <a:ea typeface="楷体_GB2312" pitchFamily="49" charset="-122"/>
              </a:rPr>
              <a:t>工作情况</a:t>
            </a:r>
            <a:endParaRPr lang="zh-CN" altLang="en-US" sz="2400" dirty="0">
              <a:latin typeface="楷体_GB2312" pitchFamily="49" charset="-122"/>
              <a:ea typeface="楷体_GB2312" pitchFamily="49" charset="-122"/>
            </a:endParaRPr>
          </a:p>
        </p:txBody>
      </p:sp>
      <p:sp>
        <p:nvSpPr>
          <p:cNvPr id="77836" name="Text Box 12"/>
          <p:cNvSpPr txBox="1"/>
          <p:nvPr/>
        </p:nvSpPr>
        <p:spPr>
          <a:xfrm>
            <a:off x="5162550" y="3441700"/>
            <a:ext cx="595313" cy="2425700"/>
          </a:xfrm>
          <a:prstGeom prst="rect">
            <a:avLst/>
          </a:prstGeom>
          <a:solidFill>
            <a:srgbClr val="FFFF99"/>
          </a:solidFill>
          <a:ln w="12700" cap="flat" cmpd="sng">
            <a:solidFill>
              <a:srgbClr val="FF0000"/>
            </a:solidFill>
            <a:prstDash val="solid"/>
            <a:miter/>
            <a:headEnd type="none" w="med" len="med"/>
            <a:tailEnd type="none" w="med" len="med"/>
          </a:ln>
        </p:spPr>
        <p:txBody>
          <a:bodyPr vert="eaVert" lIns="0" tIns="0" rIns="0" bIns="0" anchor="ctr" anchorCtr="1"/>
          <a:p>
            <a:pPr algn="ctr"/>
            <a:r>
              <a:rPr lang="zh-CN" altLang="en-US" sz="1500" dirty="0">
                <a:latin typeface="楷体_GB2312" pitchFamily="49" charset="-122"/>
                <a:ea typeface="楷体_GB2312" pitchFamily="49" charset="-122"/>
              </a:rPr>
              <a:t>生    活    情    况</a:t>
            </a:r>
            <a:endParaRPr lang="zh-CN" altLang="en-US" sz="1500" dirty="0">
              <a:latin typeface="楷体_GB2312" pitchFamily="49" charset="-122"/>
              <a:ea typeface="楷体_GB2312" pitchFamily="49" charset="-122"/>
            </a:endParaRPr>
          </a:p>
        </p:txBody>
      </p:sp>
      <p:sp>
        <p:nvSpPr>
          <p:cNvPr id="77837" name="Text Box 13"/>
          <p:cNvSpPr txBox="1"/>
          <p:nvPr/>
        </p:nvSpPr>
        <p:spPr>
          <a:xfrm>
            <a:off x="6056313" y="3441700"/>
            <a:ext cx="595312" cy="2425700"/>
          </a:xfrm>
          <a:prstGeom prst="rect">
            <a:avLst/>
          </a:prstGeom>
          <a:solidFill>
            <a:srgbClr val="FFFF99"/>
          </a:solidFill>
          <a:ln w="12700" cap="flat" cmpd="sng">
            <a:solidFill>
              <a:srgbClr val="FF0000"/>
            </a:solidFill>
            <a:prstDash val="solid"/>
            <a:miter/>
            <a:headEnd type="none" w="med" len="med"/>
            <a:tailEnd type="none" w="med" len="med"/>
          </a:ln>
        </p:spPr>
        <p:txBody>
          <a:bodyPr vert="eaVert" lIns="0" tIns="0" rIns="0" bIns="0" anchor="ctr" anchorCtr="1"/>
          <a:p>
            <a:pPr algn="ctr"/>
            <a:r>
              <a:rPr lang="zh-CN" altLang="en-US" sz="1500" dirty="0">
                <a:latin typeface="宋体" panose="02010600030101010101" pitchFamily="2" charset="-122"/>
                <a:ea typeface="楷体_GB2312" pitchFamily="49" charset="-122"/>
              </a:rPr>
              <a:t>反映群众的意见与建议</a:t>
            </a:r>
            <a:endParaRPr lang="zh-CN" altLang="en-US" sz="1500" dirty="0">
              <a:latin typeface="Arial" panose="020B0604020202020204" pitchFamily="34" charset="0"/>
              <a:ea typeface="楷体_GB2312" pitchFamily="49" charset="-122"/>
            </a:endParaRPr>
          </a:p>
        </p:txBody>
      </p:sp>
      <p:sp>
        <p:nvSpPr>
          <p:cNvPr id="77838" name="Text Box 14"/>
          <p:cNvSpPr txBox="1"/>
          <p:nvPr/>
        </p:nvSpPr>
        <p:spPr>
          <a:xfrm>
            <a:off x="6948488" y="3441700"/>
            <a:ext cx="595312" cy="2425700"/>
          </a:xfrm>
          <a:prstGeom prst="rect">
            <a:avLst/>
          </a:prstGeom>
          <a:solidFill>
            <a:srgbClr val="FFFF99"/>
          </a:solidFill>
          <a:ln w="12700" cap="flat" cmpd="sng">
            <a:solidFill>
              <a:srgbClr val="FF0000"/>
            </a:solidFill>
            <a:prstDash val="solid"/>
            <a:miter/>
            <a:headEnd type="none" w="med" len="med"/>
            <a:tailEnd type="none" w="med" len="med"/>
          </a:ln>
        </p:spPr>
        <p:txBody>
          <a:bodyPr vert="eaVert" lIns="0" tIns="0" rIns="0" bIns="0" anchor="ctr" anchorCtr="1"/>
          <a:p>
            <a:pPr algn="ctr"/>
            <a:r>
              <a:rPr lang="zh-CN" altLang="en-US" sz="1500" dirty="0">
                <a:latin typeface="楷体_GB2312" pitchFamily="49" charset="-122"/>
                <a:ea typeface="楷体_GB2312" pitchFamily="49" charset="-122"/>
              </a:rPr>
              <a:t>提 出 批 评 与 建 议</a:t>
            </a:r>
            <a:endParaRPr lang="zh-CN" altLang="en-US" sz="1500" dirty="0">
              <a:latin typeface="楷体_GB2312" pitchFamily="49" charset="-122"/>
              <a:ea typeface="楷体_GB2312" pitchFamily="49" charset="-122"/>
            </a:endParaRPr>
          </a:p>
        </p:txBody>
      </p:sp>
      <p:sp>
        <p:nvSpPr>
          <p:cNvPr id="77839" name="Line 15"/>
          <p:cNvSpPr/>
          <p:nvPr/>
        </p:nvSpPr>
        <p:spPr>
          <a:xfrm>
            <a:off x="2484438" y="2117725"/>
            <a:ext cx="0" cy="441325"/>
          </a:xfrm>
          <a:prstGeom prst="line">
            <a:avLst/>
          </a:prstGeom>
          <a:ln w="12700" cap="flat" cmpd="sng">
            <a:solidFill>
              <a:srgbClr val="FF0000"/>
            </a:solidFill>
            <a:prstDash val="solid"/>
            <a:headEnd type="none" w="med" len="med"/>
            <a:tailEnd type="triangle" w="med" len="med"/>
          </a:ln>
        </p:spPr>
      </p:sp>
      <p:sp>
        <p:nvSpPr>
          <p:cNvPr id="77840" name="Line 16"/>
          <p:cNvSpPr/>
          <p:nvPr/>
        </p:nvSpPr>
        <p:spPr>
          <a:xfrm>
            <a:off x="6353175" y="2117725"/>
            <a:ext cx="0" cy="441325"/>
          </a:xfrm>
          <a:prstGeom prst="line">
            <a:avLst/>
          </a:prstGeom>
          <a:ln w="12700" cap="flat" cmpd="sng">
            <a:solidFill>
              <a:srgbClr val="FF0000"/>
            </a:solidFill>
            <a:prstDash val="solid"/>
            <a:headEnd type="none" w="med" len="med"/>
            <a:tailEnd type="triangle" w="med" len="med"/>
          </a:ln>
        </p:spPr>
      </p:sp>
      <p:grpSp>
        <p:nvGrpSpPr>
          <p:cNvPr id="2" name="Group 17"/>
          <p:cNvGrpSpPr/>
          <p:nvPr/>
        </p:nvGrpSpPr>
        <p:grpSpPr>
          <a:xfrm>
            <a:off x="1739900" y="3000375"/>
            <a:ext cx="5507038" cy="441325"/>
            <a:chOff x="1096" y="1890"/>
            <a:chExt cx="3469" cy="278"/>
          </a:xfrm>
        </p:grpSpPr>
        <p:sp>
          <p:nvSpPr>
            <p:cNvPr id="26654" name="Line 18"/>
            <p:cNvSpPr/>
            <p:nvPr/>
          </p:nvSpPr>
          <p:spPr>
            <a:xfrm>
              <a:off x="1096" y="2029"/>
              <a:ext cx="3469" cy="0"/>
            </a:xfrm>
            <a:prstGeom prst="line">
              <a:avLst/>
            </a:prstGeom>
            <a:ln w="12700" cap="flat" cmpd="sng">
              <a:solidFill>
                <a:srgbClr val="FF0000"/>
              </a:solidFill>
              <a:prstDash val="solid"/>
              <a:headEnd type="none" w="med" len="med"/>
              <a:tailEnd type="none" w="med" len="med"/>
            </a:ln>
          </p:spPr>
        </p:sp>
        <p:sp>
          <p:nvSpPr>
            <p:cNvPr id="26655" name="Line 19"/>
            <p:cNvSpPr/>
            <p:nvPr/>
          </p:nvSpPr>
          <p:spPr>
            <a:xfrm>
              <a:off x="2783" y="1890"/>
              <a:ext cx="0" cy="139"/>
            </a:xfrm>
            <a:prstGeom prst="line">
              <a:avLst/>
            </a:prstGeom>
            <a:ln w="12700" cap="flat" cmpd="sng">
              <a:solidFill>
                <a:srgbClr val="FF0000"/>
              </a:solidFill>
              <a:prstDash val="solid"/>
              <a:headEnd type="none" w="med" len="med"/>
              <a:tailEnd type="triangle" w="med" len="med"/>
            </a:ln>
          </p:spPr>
        </p:sp>
        <p:sp>
          <p:nvSpPr>
            <p:cNvPr id="26656" name="Line 20"/>
            <p:cNvSpPr/>
            <p:nvPr/>
          </p:nvSpPr>
          <p:spPr>
            <a:xfrm>
              <a:off x="1096" y="2029"/>
              <a:ext cx="0" cy="139"/>
            </a:xfrm>
            <a:prstGeom prst="line">
              <a:avLst/>
            </a:prstGeom>
            <a:ln w="12700" cap="flat" cmpd="sng">
              <a:solidFill>
                <a:srgbClr val="FF0000"/>
              </a:solidFill>
              <a:prstDash val="solid"/>
              <a:headEnd type="none" w="med" len="med"/>
              <a:tailEnd type="triangle" w="med" len="med"/>
            </a:ln>
          </p:spPr>
        </p:sp>
      </p:grpSp>
      <p:sp>
        <p:nvSpPr>
          <p:cNvPr id="77845" name="Line 21"/>
          <p:cNvSpPr/>
          <p:nvPr/>
        </p:nvSpPr>
        <p:spPr>
          <a:xfrm>
            <a:off x="2781300" y="3221038"/>
            <a:ext cx="0" cy="220662"/>
          </a:xfrm>
          <a:prstGeom prst="line">
            <a:avLst/>
          </a:prstGeom>
          <a:ln w="12700" cap="flat" cmpd="sng">
            <a:solidFill>
              <a:srgbClr val="FF0000"/>
            </a:solidFill>
            <a:prstDash val="solid"/>
            <a:headEnd type="none" w="med" len="med"/>
            <a:tailEnd type="triangle" w="med" len="med"/>
          </a:ln>
        </p:spPr>
      </p:sp>
      <p:sp>
        <p:nvSpPr>
          <p:cNvPr id="77846" name="Line 22"/>
          <p:cNvSpPr/>
          <p:nvPr/>
        </p:nvSpPr>
        <p:spPr>
          <a:xfrm>
            <a:off x="3675063" y="3221038"/>
            <a:ext cx="0" cy="220662"/>
          </a:xfrm>
          <a:prstGeom prst="line">
            <a:avLst/>
          </a:prstGeom>
          <a:ln w="12700" cap="flat" cmpd="sng">
            <a:solidFill>
              <a:srgbClr val="FF0000"/>
            </a:solidFill>
            <a:prstDash val="solid"/>
            <a:headEnd type="none" w="med" len="med"/>
            <a:tailEnd type="triangle" w="med" len="med"/>
          </a:ln>
        </p:spPr>
      </p:sp>
      <p:sp>
        <p:nvSpPr>
          <p:cNvPr id="77847" name="Line 23"/>
          <p:cNvSpPr/>
          <p:nvPr/>
        </p:nvSpPr>
        <p:spPr>
          <a:xfrm>
            <a:off x="4567238" y="3221038"/>
            <a:ext cx="0" cy="220662"/>
          </a:xfrm>
          <a:prstGeom prst="line">
            <a:avLst/>
          </a:prstGeom>
          <a:ln w="12700" cap="flat" cmpd="sng">
            <a:solidFill>
              <a:srgbClr val="FF0000"/>
            </a:solidFill>
            <a:prstDash val="solid"/>
            <a:headEnd type="none" w="med" len="med"/>
            <a:tailEnd type="triangle" w="med" len="med"/>
          </a:ln>
        </p:spPr>
      </p:sp>
      <p:sp>
        <p:nvSpPr>
          <p:cNvPr id="77848" name="Line 24"/>
          <p:cNvSpPr/>
          <p:nvPr/>
        </p:nvSpPr>
        <p:spPr>
          <a:xfrm>
            <a:off x="5461000" y="3221038"/>
            <a:ext cx="0" cy="220662"/>
          </a:xfrm>
          <a:prstGeom prst="line">
            <a:avLst/>
          </a:prstGeom>
          <a:ln w="12700" cap="flat" cmpd="sng">
            <a:solidFill>
              <a:srgbClr val="FF0000"/>
            </a:solidFill>
            <a:prstDash val="solid"/>
            <a:headEnd type="none" w="med" len="med"/>
            <a:tailEnd type="triangle" w="med" len="med"/>
          </a:ln>
        </p:spPr>
      </p:sp>
      <p:sp>
        <p:nvSpPr>
          <p:cNvPr id="77849" name="Line 25"/>
          <p:cNvSpPr/>
          <p:nvPr/>
        </p:nvSpPr>
        <p:spPr>
          <a:xfrm>
            <a:off x="6353175" y="3221038"/>
            <a:ext cx="0" cy="220662"/>
          </a:xfrm>
          <a:prstGeom prst="line">
            <a:avLst/>
          </a:prstGeom>
          <a:ln w="12700" cap="flat" cmpd="sng">
            <a:solidFill>
              <a:srgbClr val="FF0000"/>
            </a:solidFill>
            <a:prstDash val="solid"/>
            <a:headEnd type="none" w="med" len="med"/>
            <a:tailEnd type="triangle" w="med" len="med"/>
          </a:ln>
        </p:spPr>
      </p:sp>
      <p:sp>
        <p:nvSpPr>
          <p:cNvPr id="77850" name="Line 26"/>
          <p:cNvSpPr/>
          <p:nvPr/>
        </p:nvSpPr>
        <p:spPr>
          <a:xfrm>
            <a:off x="7246938" y="3221038"/>
            <a:ext cx="0" cy="220662"/>
          </a:xfrm>
          <a:prstGeom prst="line">
            <a:avLst/>
          </a:prstGeom>
          <a:ln w="12700" cap="flat" cmpd="sng">
            <a:solidFill>
              <a:srgbClr val="FF0066"/>
            </a:solidFill>
            <a:prstDash val="solid"/>
            <a:headEnd type="none" w="med" len="med"/>
            <a:tailEnd type="triangle" w="med" len="med"/>
          </a:ln>
        </p:spPr>
      </p:sp>
      <p:sp>
        <p:nvSpPr>
          <p:cNvPr id="77851" name="Text Box 27"/>
          <p:cNvSpPr txBox="1"/>
          <p:nvPr/>
        </p:nvSpPr>
        <p:spPr>
          <a:xfrm>
            <a:off x="3419475" y="1700213"/>
            <a:ext cx="1785938" cy="441325"/>
          </a:xfrm>
          <a:prstGeom prst="rect">
            <a:avLst/>
          </a:prstGeom>
          <a:solidFill>
            <a:srgbClr val="FFFF99"/>
          </a:solidFill>
          <a:ln w="12700" cap="flat" cmpd="sng">
            <a:solidFill>
              <a:srgbClr val="FF0000"/>
            </a:solidFill>
            <a:prstDash val="solid"/>
            <a:miter/>
            <a:headEnd type="none" w="med" len="med"/>
            <a:tailEnd type="none" w="med" len="med"/>
          </a:ln>
        </p:spPr>
        <p:txBody>
          <a:bodyPr lIns="0" tIns="0" rIns="0" bIns="0" anchor="ctr" anchorCtr="1"/>
          <a:p>
            <a:pPr algn="ctr"/>
            <a:r>
              <a:rPr lang="zh-CN" altLang="en-US" sz="2000" dirty="0">
                <a:latin typeface="楷体_GB2312" pitchFamily="49" charset="-122"/>
                <a:ea typeface="楷体_GB2312" pitchFamily="49" charset="-122"/>
              </a:rPr>
              <a:t>书 面 汇 报</a:t>
            </a:r>
            <a:endParaRPr lang="zh-CN" altLang="en-US" sz="2000" dirty="0">
              <a:latin typeface="楷体_GB2312" pitchFamily="49" charset="-122"/>
              <a:ea typeface="楷体_GB2312" pitchFamily="49" charset="-122"/>
            </a:endParaRPr>
          </a:p>
        </p:txBody>
      </p:sp>
      <p:sp>
        <p:nvSpPr>
          <p:cNvPr id="77852" name="Line 28"/>
          <p:cNvSpPr/>
          <p:nvPr/>
        </p:nvSpPr>
        <p:spPr>
          <a:xfrm>
            <a:off x="4343400" y="2133600"/>
            <a:ext cx="0" cy="441325"/>
          </a:xfrm>
          <a:prstGeom prst="line">
            <a:avLst/>
          </a:prstGeom>
          <a:ln w="12700" cap="flat" cmpd="sng">
            <a:solidFill>
              <a:srgbClr val="FF0000"/>
            </a:solidFill>
            <a:prstDash val="solid"/>
            <a:headEnd type="none" w="med" len="med"/>
            <a:tailEnd type="triangle" w="med" len="med"/>
          </a:ln>
        </p:spPr>
      </p:sp>
      <p:pic>
        <p:nvPicPr>
          <p:cNvPr id="77853" name="23.wav">
            <a:hlinkClick r:id="" action="ppaction://media"/>
          </p:cNvPr>
          <p:cNvPicPr>
            <a:picLocks noRot="1" noChangeAspect="1"/>
          </p:cNvPicPr>
          <p:nvPr>
            <a:audioFile r:link="rId2"/>
            <p:extLst>
              <p:ext uri="{DAA4B4D4-6D71-4841-9C94-3DE7FCFB9230}">
                <p14:media xmlns:p14="http://schemas.microsoft.com/office/powerpoint/2010/main" r:link="rId3"/>
              </p:ext>
            </p:extLst>
          </p:nvPr>
        </p:nvPicPr>
        <p:blipFill>
          <a:blip r:embed="rId4"/>
          <a:stretch>
            <a:fillRect/>
          </a:stretch>
        </p:blipFill>
        <p:spPr>
          <a:xfrm>
            <a:off x="8839200" y="6324600"/>
            <a:ext cx="304800" cy="304800"/>
          </a:xfrm>
          <a:prstGeom prst="rect">
            <a:avLst/>
          </a:prstGeom>
          <a:noFill/>
          <a:ln w="9525">
            <a:noFill/>
          </a:ln>
        </p:spPr>
      </p:pic>
      <p:grpSp>
        <p:nvGrpSpPr>
          <p:cNvPr id="26650" name="Group 30"/>
          <p:cNvGrpSpPr/>
          <p:nvPr/>
        </p:nvGrpSpPr>
        <p:grpSpPr>
          <a:xfrm>
            <a:off x="228600" y="6477000"/>
            <a:ext cx="838200" cy="152400"/>
            <a:chOff x="144" y="4080"/>
            <a:chExt cx="528" cy="96"/>
          </a:xfrm>
        </p:grpSpPr>
        <p:sp>
          <p:nvSpPr>
            <p:cNvPr id="26651" name="AutoShape 31">
              <a:hlinkClick r:id="" action="ppaction://noaction"/>
            </p:cNvPr>
            <p:cNvSpPr/>
            <p:nvPr/>
          </p:nvSpPr>
          <p:spPr>
            <a:xfrm>
              <a:off x="336" y="4080"/>
              <a:ext cx="144" cy="96"/>
            </a:xfrm>
            <a:prstGeom prst="actionButtonDocument">
              <a:avLst/>
            </a:prstGeom>
            <a:solidFill>
              <a:schemeClr val="accent1"/>
            </a:solidFill>
            <a:ln w="12700">
              <a:noFill/>
            </a:ln>
          </p:spPr>
          <p:txBody>
            <a:bodyPr wrap="none" anchor="ctr"/>
            <a:p>
              <a:endParaRPr lang="zh-CN" altLang="en-US" dirty="0">
                <a:latin typeface="Arial" panose="020B0604020202020204" pitchFamily="34" charset="0"/>
              </a:endParaRPr>
            </a:p>
          </p:txBody>
        </p:sp>
        <p:sp>
          <p:nvSpPr>
            <p:cNvPr id="26652" name="AutoShape 32">
              <a:hlinkClick r:id="" action="ppaction://hlinkshowjump?jump=previousslide"/>
            </p:cNvPr>
            <p:cNvSpPr/>
            <p:nvPr/>
          </p:nvSpPr>
          <p:spPr>
            <a:xfrm>
              <a:off x="144" y="4080"/>
              <a:ext cx="144" cy="96"/>
            </a:xfrm>
            <a:prstGeom prst="actionButtonBeginning">
              <a:avLst/>
            </a:prstGeom>
            <a:solidFill>
              <a:schemeClr val="accent1"/>
            </a:solidFill>
            <a:ln w="12700">
              <a:noFill/>
            </a:ln>
          </p:spPr>
          <p:txBody>
            <a:bodyPr wrap="none" anchor="ctr"/>
            <a:p>
              <a:endParaRPr lang="zh-CN" altLang="en-US" dirty="0">
                <a:latin typeface="Arial" panose="020B0604020202020204" pitchFamily="34" charset="0"/>
              </a:endParaRPr>
            </a:p>
          </p:txBody>
        </p:sp>
        <p:sp>
          <p:nvSpPr>
            <p:cNvPr id="26653" name="AutoShape 33">
              <a:hlinkClick r:id="" action="ppaction://hlinkshowjump?jump=nextslide"/>
            </p:cNvPr>
            <p:cNvSpPr/>
            <p:nvPr/>
          </p:nvSpPr>
          <p:spPr>
            <a:xfrm>
              <a:off x="528" y="4080"/>
              <a:ext cx="144" cy="96"/>
            </a:xfrm>
            <a:prstGeom prst="actionButtonEnd">
              <a:avLst/>
            </a:prstGeom>
            <a:solidFill>
              <a:schemeClr val="accent1"/>
            </a:solidFill>
            <a:ln w="12700">
              <a:noFill/>
            </a:ln>
          </p:spPr>
          <p:txBody>
            <a:bodyPr wrap="none" anchor="ctr"/>
            <a:p>
              <a:endParaRPr lang="zh-CN" altLang="en-US" dirty="0">
                <a:latin typeface="Arial" panose="020B0604020202020204" pitchFamily="34" charset="0"/>
              </a:endParaRPr>
            </a:p>
          </p:txBody>
        </p:sp>
      </p:gr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100"/>
                                  </p:stCondLst>
                                  <p:childTnLst>
                                    <p:cmd type="call" cmd="playFrom(0.0)">
                                      <p:cBhvr>
                                        <p:cTn id="6" dur="41555" fill="hold"/>
                                        <p:tgtEl>
                                          <p:spTgt spid="77853"/>
                                        </p:tgtEl>
                                      </p:cBhvr>
                                    </p:cmd>
                                  </p:childTnLst>
                                </p:cTn>
                              </p:par>
                            </p:childTnLst>
                          </p:cTn>
                        </p:par>
                      </p:childTnLst>
                    </p:cTn>
                  </p:par>
                  <p:par>
                    <p:cTn id="7" fill="hold">
                      <p:stCondLst>
                        <p:cond delay="indefinite"/>
                      </p:stCondLst>
                      <p:childTnLst>
                        <p:par>
                          <p:cTn id="8" fill="hold">
                            <p:stCondLst>
                              <p:cond delay="0"/>
                            </p:stCondLst>
                            <p:childTnLst>
                              <p:par>
                                <p:cTn id="9" presetID="3" presetClass="entr" presetSubtype="10" repeatCount="3000" fill="hold" grpId="0" nodeType="clickEffect">
                                  <p:stCondLst>
                                    <p:cond delay="0"/>
                                  </p:stCondLst>
                                  <p:childTnLst>
                                    <p:set>
                                      <p:cBhvr>
                                        <p:cTn id="10" dur="1" fill="hold">
                                          <p:stCondLst>
                                            <p:cond delay="0"/>
                                          </p:stCondLst>
                                        </p:cTn>
                                        <p:tgtEl>
                                          <p:spTgt spid="77826"/>
                                        </p:tgtEl>
                                        <p:attrNameLst>
                                          <p:attrName>style.visibility</p:attrName>
                                        </p:attrNameLst>
                                      </p:cBhvr>
                                      <p:to>
                                        <p:strVal val="visible"/>
                                      </p:to>
                                    </p:set>
                                    <p:animEffect transition="in" filter="blinds(horizontal)">
                                      <p:cBhvr>
                                        <p:cTn id="11" dur="500"/>
                                        <p:tgtEl>
                                          <p:spTgt spid="77826"/>
                                        </p:tgtEl>
                                      </p:cBhvr>
                                    </p:animEffect>
                                  </p:childTnLst>
                                </p:cTn>
                              </p:par>
                            </p:childTnLst>
                          </p:cTn>
                        </p:par>
                        <p:par>
                          <p:cTn id="12" fill="hold">
                            <p:stCondLst>
                              <p:cond delay="500"/>
                            </p:stCondLst>
                            <p:childTnLst>
                              <p:par>
                                <p:cTn id="13" presetID="22" presetClass="entr" presetSubtype="4" fill="hold" grpId="0" nodeType="afterEffect">
                                  <p:stCondLst>
                                    <p:cond delay="0"/>
                                  </p:stCondLst>
                                  <p:childTnLst>
                                    <p:set>
                                      <p:cBhvr>
                                        <p:cTn id="14" dur="1" fill="hold">
                                          <p:stCondLst>
                                            <p:cond delay="0"/>
                                          </p:stCondLst>
                                        </p:cTn>
                                        <p:tgtEl>
                                          <p:spTgt spid="26630"/>
                                        </p:tgtEl>
                                        <p:attrNameLst>
                                          <p:attrName>style.visibility</p:attrName>
                                        </p:attrNameLst>
                                      </p:cBhvr>
                                      <p:to>
                                        <p:strVal val="visible"/>
                                      </p:to>
                                    </p:set>
                                    <p:animEffect transition="in" filter="wipe(down)">
                                      <p:cBhvr>
                                        <p:cTn id="15" dur="500"/>
                                        <p:tgtEl>
                                          <p:spTgt spid="26630"/>
                                        </p:tgtEl>
                                      </p:cBhvr>
                                    </p:animEffect>
                                  </p:childTnLst>
                                </p:cTn>
                              </p:par>
                            </p:childTnLst>
                          </p:cTn>
                        </p:par>
                        <p:par>
                          <p:cTn id="16" fill="hold">
                            <p:stCondLst>
                              <p:cond delay="1000"/>
                            </p:stCondLst>
                            <p:childTnLst>
                              <p:par>
                                <p:cTn id="17" presetID="2" presetClass="entr" presetSubtype="4" fill="hold" nodeType="after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additive="base">
                                        <p:cTn id="19" dur="500" fill="hold"/>
                                        <p:tgtEl>
                                          <p:spTgt spid="2"/>
                                        </p:tgtEl>
                                        <p:attrNameLst>
                                          <p:attrName>ppt_x</p:attrName>
                                        </p:attrNameLst>
                                      </p:cBhvr>
                                      <p:tavLst>
                                        <p:tav tm="0">
                                          <p:val>
                                            <p:strVal val="#ppt_x"/>
                                          </p:val>
                                        </p:tav>
                                        <p:tav tm="100000">
                                          <p:val>
                                            <p:strVal val="#ppt_x"/>
                                          </p:val>
                                        </p:tav>
                                      </p:tavLst>
                                    </p:anim>
                                    <p:anim calcmode="lin" valueType="num">
                                      <p:cBhvr additive="base">
                                        <p:cTn id="20" dur="500" fill="hold"/>
                                        <p:tgtEl>
                                          <p:spTgt spid="2"/>
                                        </p:tgtEl>
                                        <p:attrNameLst>
                                          <p:attrName>ppt_y</p:attrName>
                                        </p:attrNameLst>
                                      </p:cBhvr>
                                      <p:tavLst>
                                        <p:tav tm="0">
                                          <p:val>
                                            <p:strVal val="1+#ppt_h/2"/>
                                          </p:val>
                                        </p:tav>
                                        <p:tav tm="100000">
                                          <p:val>
                                            <p:strVal val="#ppt_y"/>
                                          </p:val>
                                        </p:tav>
                                      </p:tavLst>
                                    </p:anim>
                                  </p:childTnLst>
                                </p:cTn>
                              </p:par>
                            </p:childTnLst>
                          </p:cTn>
                        </p:par>
                        <p:par>
                          <p:cTn id="21" fill="hold">
                            <p:stCondLst>
                              <p:cond delay="1500"/>
                            </p:stCondLst>
                            <p:childTnLst>
                              <p:par>
                                <p:cTn id="22" presetID="18" presetClass="entr" presetSubtype="12" repeatCount="5000" fill="hold" grpId="0" nodeType="afterEffect">
                                  <p:stCondLst>
                                    <p:cond delay="0"/>
                                  </p:stCondLst>
                                  <p:childTnLst>
                                    <p:set>
                                      <p:cBhvr>
                                        <p:cTn id="23" dur="1" fill="hold">
                                          <p:stCondLst>
                                            <p:cond delay="0"/>
                                          </p:stCondLst>
                                        </p:cTn>
                                        <p:tgtEl>
                                          <p:spTgt spid="77832"/>
                                        </p:tgtEl>
                                        <p:attrNameLst>
                                          <p:attrName>style.visibility</p:attrName>
                                        </p:attrNameLst>
                                      </p:cBhvr>
                                      <p:to>
                                        <p:strVal val="visible"/>
                                      </p:to>
                                    </p:set>
                                    <p:animEffect transition="in" filter="strips(downLeft)">
                                      <p:cBhvr>
                                        <p:cTn id="24" dur="2000"/>
                                        <p:tgtEl>
                                          <p:spTgt spid="77832"/>
                                        </p:tgtEl>
                                      </p:cBhvr>
                                    </p:animEffect>
                                  </p:childTnLst>
                                </p:cTn>
                              </p:par>
                            </p:childTnLst>
                          </p:cTn>
                        </p:par>
                        <p:par>
                          <p:cTn id="25" fill="hold">
                            <p:stCondLst>
                              <p:cond delay="3500"/>
                            </p:stCondLst>
                            <p:childTnLst>
                              <p:par>
                                <p:cTn id="26" presetID="2" presetClass="entr" presetSubtype="4" fill="hold" nodeType="afterEffect">
                                  <p:stCondLst>
                                    <p:cond delay="0"/>
                                  </p:stCondLst>
                                  <p:childTnLst>
                                    <p:set>
                                      <p:cBhvr>
                                        <p:cTn id="27" dur="1" fill="hold">
                                          <p:stCondLst>
                                            <p:cond delay="0"/>
                                          </p:stCondLst>
                                        </p:cTn>
                                        <p:tgtEl>
                                          <p:spTgt spid="77845"/>
                                        </p:tgtEl>
                                        <p:attrNameLst>
                                          <p:attrName>style.visibility</p:attrName>
                                        </p:attrNameLst>
                                      </p:cBhvr>
                                      <p:to>
                                        <p:strVal val="visible"/>
                                      </p:to>
                                    </p:set>
                                    <p:anim calcmode="lin" valueType="num">
                                      <p:cBhvr additive="base">
                                        <p:cTn id="28" dur="500" fill="hold"/>
                                        <p:tgtEl>
                                          <p:spTgt spid="77845"/>
                                        </p:tgtEl>
                                        <p:attrNameLst>
                                          <p:attrName>ppt_x</p:attrName>
                                        </p:attrNameLst>
                                      </p:cBhvr>
                                      <p:tavLst>
                                        <p:tav tm="0">
                                          <p:val>
                                            <p:strVal val="#ppt_x"/>
                                          </p:val>
                                        </p:tav>
                                        <p:tav tm="100000">
                                          <p:val>
                                            <p:strVal val="#ppt_x"/>
                                          </p:val>
                                        </p:tav>
                                      </p:tavLst>
                                    </p:anim>
                                    <p:anim calcmode="lin" valueType="num">
                                      <p:cBhvr additive="base">
                                        <p:cTn id="29" dur="500" fill="hold"/>
                                        <p:tgtEl>
                                          <p:spTgt spid="77845"/>
                                        </p:tgtEl>
                                        <p:attrNameLst>
                                          <p:attrName>ppt_y</p:attrName>
                                        </p:attrNameLst>
                                      </p:cBhvr>
                                      <p:tavLst>
                                        <p:tav tm="0">
                                          <p:val>
                                            <p:strVal val="1+#ppt_h/2"/>
                                          </p:val>
                                        </p:tav>
                                        <p:tav tm="100000">
                                          <p:val>
                                            <p:strVal val="#ppt_y"/>
                                          </p:val>
                                        </p:tav>
                                      </p:tavLst>
                                    </p:anim>
                                  </p:childTnLst>
                                </p:cTn>
                              </p:par>
                            </p:childTnLst>
                          </p:cTn>
                        </p:par>
                        <p:par>
                          <p:cTn id="30" fill="hold">
                            <p:stCondLst>
                              <p:cond delay="4000"/>
                            </p:stCondLst>
                            <p:childTnLst>
                              <p:par>
                                <p:cTn id="31" presetID="21" presetClass="entr" presetSubtype="4" fill="hold" grpId="0" nodeType="afterEffect">
                                  <p:stCondLst>
                                    <p:cond delay="0"/>
                                  </p:stCondLst>
                                  <p:childTnLst>
                                    <p:set>
                                      <p:cBhvr>
                                        <p:cTn id="32" dur="1" fill="hold">
                                          <p:stCondLst>
                                            <p:cond delay="0"/>
                                          </p:stCondLst>
                                        </p:cTn>
                                        <p:tgtEl>
                                          <p:spTgt spid="77833"/>
                                        </p:tgtEl>
                                        <p:attrNameLst>
                                          <p:attrName>style.visibility</p:attrName>
                                        </p:attrNameLst>
                                      </p:cBhvr>
                                      <p:to>
                                        <p:strVal val="visible"/>
                                      </p:to>
                                    </p:set>
                                    <p:animEffect transition="in" filter="wheel(4)">
                                      <p:cBhvr>
                                        <p:cTn id="33" dur="2000"/>
                                        <p:tgtEl>
                                          <p:spTgt spid="77833"/>
                                        </p:tgtEl>
                                      </p:cBhvr>
                                    </p:animEffect>
                                  </p:childTnLst>
                                </p:cTn>
                              </p:par>
                            </p:childTnLst>
                          </p:cTn>
                        </p:par>
                        <p:par>
                          <p:cTn id="34" fill="hold">
                            <p:stCondLst>
                              <p:cond delay="6000"/>
                            </p:stCondLst>
                            <p:childTnLst>
                              <p:par>
                                <p:cTn id="35" presetID="2" presetClass="entr" presetSubtype="4" fill="hold" nodeType="afterEffect">
                                  <p:stCondLst>
                                    <p:cond delay="0"/>
                                  </p:stCondLst>
                                  <p:childTnLst>
                                    <p:set>
                                      <p:cBhvr>
                                        <p:cTn id="36" dur="1" fill="hold">
                                          <p:stCondLst>
                                            <p:cond delay="0"/>
                                          </p:stCondLst>
                                        </p:cTn>
                                        <p:tgtEl>
                                          <p:spTgt spid="77846"/>
                                        </p:tgtEl>
                                        <p:attrNameLst>
                                          <p:attrName>style.visibility</p:attrName>
                                        </p:attrNameLst>
                                      </p:cBhvr>
                                      <p:to>
                                        <p:strVal val="visible"/>
                                      </p:to>
                                    </p:set>
                                    <p:anim calcmode="lin" valueType="num">
                                      <p:cBhvr additive="base">
                                        <p:cTn id="37" dur="500" fill="hold"/>
                                        <p:tgtEl>
                                          <p:spTgt spid="77846"/>
                                        </p:tgtEl>
                                        <p:attrNameLst>
                                          <p:attrName>ppt_x</p:attrName>
                                        </p:attrNameLst>
                                      </p:cBhvr>
                                      <p:tavLst>
                                        <p:tav tm="0">
                                          <p:val>
                                            <p:strVal val="#ppt_x"/>
                                          </p:val>
                                        </p:tav>
                                        <p:tav tm="100000">
                                          <p:val>
                                            <p:strVal val="#ppt_x"/>
                                          </p:val>
                                        </p:tav>
                                      </p:tavLst>
                                    </p:anim>
                                    <p:anim calcmode="lin" valueType="num">
                                      <p:cBhvr additive="base">
                                        <p:cTn id="38" dur="500" fill="hold"/>
                                        <p:tgtEl>
                                          <p:spTgt spid="77846"/>
                                        </p:tgtEl>
                                        <p:attrNameLst>
                                          <p:attrName>ppt_y</p:attrName>
                                        </p:attrNameLst>
                                      </p:cBhvr>
                                      <p:tavLst>
                                        <p:tav tm="0">
                                          <p:val>
                                            <p:strVal val="1+#ppt_h/2"/>
                                          </p:val>
                                        </p:tav>
                                        <p:tav tm="100000">
                                          <p:val>
                                            <p:strVal val="#ppt_y"/>
                                          </p:val>
                                        </p:tav>
                                      </p:tavLst>
                                    </p:anim>
                                  </p:childTnLst>
                                </p:cTn>
                              </p:par>
                            </p:childTnLst>
                          </p:cTn>
                        </p:par>
                        <p:par>
                          <p:cTn id="39" fill="hold">
                            <p:stCondLst>
                              <p:cond delay="6500"/>
                            </p:stCondLst>
                            <p:childTnLst>
                              <p:par>
                                <p:cTn id="40" presetID="5" presetClass="entr" presetSubtype="10" fill="hold" grpId="0" nodeType="afterEffect">
                                  <p:stCondLst>
                                    <p:cond delay="0"/>
                                  </p:stCondLst>
                                  <p:childTnLst>
                                    <p:set>
                                      <p:cBhvr>
                                        <p:cTn id="41" dur="1" fill="hold">
                                          <p:stCondLst>
                                            <p:cond delay="0"/>
                                          </p:stCondLst>
                                        </p:cTn>
                                        <p:tgtEl>
                                          <p:spTgt spid="77834"/>
                                        </p:tgtEl>
                                        <p:attrNameLst>
                                          <p:attrName>style.visibility</p:attrName>
                                        </p:attrNameLst>
                                      </p:cBhvr>
                                      <p:to>
                                        <p:strVal val="visible"/>
                                      </p:to>
                                    </p:set>
                                    <p:animEffect transition="in" filter="checkerboard(across)">
                                      <p:cBhvr>
                                        <p:cTn id="42" dur="500"/>
                                        <p:tgtEl>
                                          <p:spTgt spid="77834"/>
                                        </p:tgtEl>
                                      </p:cBhvr>
                                    </p:animEffect>
                                  </p:childTnLst>
                                </p:cTn>
                              </p:par>
                            </p:childTnLst>
                          </p:cTn>
                        </p:par>
                        <p:par>
                          <p:cTn id="43" fill="hold">
                            <p:stCondLst>
                              <p:cond delay="7000"/>
                            </p:stCondLst>
                            <p:childTnLst>
                              <p:par>
                                <p:cTn id="44" presetID="2" presetClass="entr" presetSubtype="4" fill="hold" nodeType="afterEffect">
                                  <p:stCondLst>
                                    <p:cond delay="0"/>
                                  </p:stCondLst>
                                  <p:childTnLst>
                                    <p:set>
                                      <p:cBhvr>
                                        <p:cTn id="45" dur="1" fill="hold">
                                          <p:stCondLst>
                                            <p:cond delay="0"/>
                                          </p:stCondLst>
                                        </p:cTn>
                                        <p:tgtEl>
                                          <p:spTgt spid="77847"/>
                                        </p:tgtEl>
                                        <p:attrNameLst>
                                          <p:attrName>style.visibility</p:attrName>
                                        </p:attrNameLst>
                                      </p:cBhvr>
                                      <p:to>
                                        <p:strVal val="visible"/>
                                      </p:to>
                                    </p:set>
                                    <p:anim calcmode="lin" valueType="num">
                                      <p:cBhvr additive="base">
                                        <p:cTn id="46" dur="500" fill="hold"/>
                                        <p:tgtEl>
                                          <p:spTgt spid="77847"/>
                                        </p:tgtEl>
                                        <p:attrNameLst>
                                          <p:attrName>ppt_x</p:attrName>
                                        </p:attrNameLst>
                                      </p:cBhvr>
                                      <p:tavLst>
                                        <p:tav tm="0">
                                          <p:val>
                                            <p:strVal val="#ppt_x"/>
                                          </p:val>
                                        </p:tav>
                                        <p:tav tm="100000">
                                          <p:val>
                                            <p:strVal val="#ppt_x"/>
                                          </p:val>
                                        </p:tav>
                                      </p:tavLst>
                                    </p:anim>
                                    <p:anim calcmode="lin" valueType="num">
                                      <p:cBhvr additive="base">
                                        <p:cTn id="47" dur="500" fill="hold"/>
                                        <p:tgtEl>
                                          <p:spTgt spid="77847"/>
                                        </p:tgtEl>
                                        <p:attrNameLst>
                                          <p:attrName>ppt_y</p:attrName>
                                        </p:attrNameLst>
                                      </p:cBhvr>
                                      <p:tavLst>
                                        <p:tav tm="0">
                                          <p:val>
                                            <p:strVal val="1+#ppt_h/2"/>
                                          </p:val>
                                        </p:tav>
                                        <p:tav tm="100000">
                                          <p:val>
                                            <p:strVal val="#ppt_y"/>
                                          </p:val>
                                        </p:tav>
                                      </p:tavLst>
                                    </p:anim>
                                  </p:childTnLst>
                                </p:cTn>
                              </p:par>
                            </p:childTnLst>
                          </p:cTn>
                        </p:par>
                        <p:par>
                          <p:cTn id="48" fill="hold">
                            <p:stCondLst>
                              <p:cond delay="7500"/>
                            </p:stCondLst>
                            <p:childTnLst>
                              <p:par>
                                <p:cTn id="49" presetID="8" presetClass="entr" presetSubtype="16" fill="hold" grpId="0" nodeType="afterEffect">
                                  <p:stCondLst>
                                    <p:cond delay="0"/>
                                  </p:stCondLst>
                                  <p:childTnLst>
                                    <p:set>
                                      <p:cBhvr>
                                        <p:cTn id="50" dur="1" fill="hold">
                                          <p:stCondLst>
                                            <p:cond delay="0"/>
                                          </p:stCondLst>
                                        </p:cTn>
                                        <p:tgtEl>
                                          <p:spTgt spid="77835"/>
                                        </p:tgtEl>
                                        <p:attrNameLst>
                                          <p:attrName>style.visibility</p:attrName>
                                        </p:attrNameLst>
                                      </p:cBhvr>
                                      <p:to>
                                        <p:strVal val="visible"/>
                                      </p:to>
                                    </p:set>
                                    <p:animEffect transition="in" filter="diamond(in)">
                                      <p:cBhvr>
                                        <p:cTn id="51" dur="2000"/>
                                        <p:tgtEl>
                                          <p:spTgt spid="77835"/>
                                        </p:tgtEl>
                                      </p:cBhvr>
                                    </p:animEffect>
                                  </p:childTnLst>
                                </p:cTn>
                              </p:par>
                            </p:childTnLst>
                          </p:cTn>
                        </p:par>
                        <p:par>
                          <p:cTn id="52" fill="hold">
                            <p:stCondLst>
                              <p:cond delay="9500"/>
                            </p:stCondLst>
                            <p:childTnLst>
                              <p:par>
                                <p:cTn id="53" presetID="2" presetClass="entr" presetSubtype="4" fill="hold" nodeType="afterEffect">
                                  <p:stCondLst>
                                    <p:cond delay="0"/>
                                  </p:stCondLst>
                                  <p:childTnLst>
                                    <p:set>
                                      <p:cBhvr>
                                        <p:cTn id="54" dur="1" fill="hold">
                                          <p:stCondLst>
                                            <p:cond delay="0"/>
                                          </p:stCondLst>
                                        </p:cTn>
                                        <p:tgtEl>
                                          <p:spTgt spid="77848"/>
                                        </p:tgtEl>
                                        <p:attrNameLst>
                                          <p:attrName>style.visibility</p:attrName>
                                        </p:attrNameLst>
                                      </p:cBhvr>
                                      <p:to>
                                        <p:strVal val="visible"/>
                                      </p:to>
                                    </p:set>
                                    <p:anim calcmode="lin" valueType="num">
                                      <p:cBhvr additive="base">
                                        <p:cTn id="55" dur="500" fill="hold"/>
                                        <p:tgtEl>
                                          <p:spTgt spid="77848"/>
                                        </p:tgtEl>
                                        <p:attrNameLst>
                                          <p:attrName>ppt_x</p:attrName>
                                        </p:attrNameLst>
                                      </p:cBhvr>
                                      <p:tavLst>
                                        <p:tav tm="0">
                                          <p:val>
                                            <p:strVal val="#ppt_x"/>
                                          </p:val>
                                        </p:tav>
                                        <p:tav tm="100000">
                                          <p:val>
                                            <p:strVal val="#ppt_x"/>
                                          </p:val>
                                        </p:tav>
                                      </p:tavLst>
                                    </p:anim>
                                    <p:anim calcmode="lin" valueType="num">
                                      <p:cBhvr additive="base">
                                        <p:cTn id="56" dur="500" fill="hold"/>
                                        <p:tgtEl>
                                          <p:spTgt spid="77848"/>
                                        </p:tgtEl>
                                        <p:attrNameLst>
                                          <p:attrName>ppt_y</p:attrName>
                                        </p:attrNameLst>
                                      </p:cBhvr>
                                      <p:tavLst>
                                        <p:tav tm="0">
                                          <p:val>
                                            <p:strVal val="1+#ppt_h/2"/>
                                          </p:val>
                                        </p:tav>
                                        <p:tav tm="100000">
                                          <p:val>
                                            <p:strVal val="#ppt_y"/>
                                          </p:val>
                                        </p:tav>
                                      </p:tavLst>
                                    </p:anim>
                                  </p:childTnLst>
                                </p:cTn>
                              </p:par>
                            </p:childTnLst>
                          </p:cTn>
                        </p:par>
                        <p:par>
                          <p:cTn id="57" fill="hold">
                            <p:stCondLst>
                              <p:cond delay="10000"/>
                            </p:stCondLst>
                            <p:childTnLst>
                              <p:par>
                                <p:cTn id="58" presetID="16" presetClass="entr" presetSubtype="26" fill="hold" grpId="0" nodeType="afterEffect">
                                  <p:stCondLst>
                                    <p:cond delay="0"/>
                                  </p:stCondLst>
                                  <p:childTnLst>
                                    <p:set>
                                      <p:cBhvr>
                                        <p:cTn id="59" dur="1" fill="hold">
                                          <p:stCondLst>
                                            <p:cond delay="0"/>
                                          </p:stCondLst>
                                        </p:cTn>
                                        <p:tgtEl>
                                          <p:spTgt spid="77836"/>
                                        </p:tgtEl>
                                        <p:attrNameLst>
                                          <p:attrName>style.visibility</p:attrName>
                                        </p:attrNameLst>
                                      </p:cBhvr>
                                      <p:to>
                                        <p:strVal val="visible"/>
                                      </p:to>
                                    </p:set>
                                    <p:animEffect transition="in" filter="barn(inHorizontal)">
                                      <p:cBhvr>
                                        <p:cTn id="60" dur="500"/>
                                        <p:tgtEl>
                                          <p:spTgt spid="77836"/>
                                        </p:tgtEl>
                                      </p:cBhvr>
                                    </p:animEffect>
                                  </p:childTnLst>
                                </p:cTn>
                              </p:par>
                            </p:childTnLst>
                          </p:cTn>
                        </p:par>
                        <p:par>
                          <p:cTn id="61" fill="hold">
                            <p:stCondLst>
                              <p:cond delay="10500"/>
                            </p:stCondLst>
                            <p:childTnLst>
                              <p:par>
                                <p:cTn id="62" presetID="2" presetClass="entr" presetSubtype="4" fill="hold" nodeType="afterEffect">
                                  <p:stCondLst>
                                    <p:cond delay="0"/>
                                  </p:stCondLst>
                                  <p:childTnLst>
                                    <p:set>
                                      <p:cBhvr>
                                        <p:cTn id="63" dur="1" fill="hold">
                                          <p:stCondLst>
                                            <p:cond delay="0"/>
                                          </p:stCondLst>
                                        </p:cTn>
                                        <p:tgtEl>
                                          <p:spTgt spid="77849"/>
                                        </p:tgtEl>
                                        <p:attrNameLst>
                                          <p:attrName>style.visibility</p:attrName>
                                        </p:attrNameLst>
                                      </p:cBhvr>
                                      <p:to>
                                        <p:strVal val="visible"/>
                                      </p:to>
                                    </p:set>
                                    <p:anim calcmode="lin" valueType="num">
                                      <p:cBhvr additive="base">
                                        <p:cTn id="64" dur="500" fill="hold"/>
                                        <p:tgtEl>
                                          <p:spTgt spid="77849"/>
                                        </p:tgtEl>
                                        <p:attrNameLst>
                                          <p:attrName>ppt_x</p:attrName>
                                        </p:attrNameLst>
                                      </p:cBhvr>
                                      <p:tavLst>
                                        <p:tav tm="0">
                                          <p:val>
                                            <p:strVal val="#ppt_x"/>
                                          </p:val>
                                        </p:tav>
                                        <p:tav tm="100000">
                                          <p:val>
                                            <p:strVal val="#ppt_x"/>
                                          </p:val>
                                        </p:tav>
                                      </p:tavLst>
                                    </p:anim>
                                    <p:anim calcmode="lin" valueType="num">
                                      <p:cBhvr additive="base">
                                        <p:cTn id="65" dur="500" fill="hold"/>
                                        <p:tgtEl>
                                          <p:spTgt spid="77849"/>
                                        </p:tgtEl>
                                        <p:attrNameLst>
                                          <p:attrName>ppt_y</p:attrName>
                                        </p:attrNameLst>
                                      </p:cBhvr>
                                      <p:tavLst>
                                        <p:tav tm="0">
                                          <p:val>
                                            <p:strVal val="1+#ppt_h/2"/>
                                          </p:val>
                                        </p:tav>
                                        <p:tav tm="100000">
                                          <p:val>
                                            <p:strVal val="#ppt_y"/>
                                          </p:val>
                                        </p:tav>
                                      </p:tavLst>
                                    </p:anim>
                                  </p:childTnLst>
                                </p:cTn>
                              </p:par>
                            </p:childTnLst>
                          </p:cTn>
                        </p:par>
                        <p:par>
                          <p:cTn id="66" fill="hold">
                            <p:stCondLst>
                              <p:cond delay="11000"/>
                            </p:stCondLst>
                            <p:childTnLst>
                              <p:par>
                                <p:cTn id="67" presetID="14" presetClass="entr" presetSubtype="10" fill="hold" grpId="0" nodeType="afterEffect">
                                  <p:stCondLst>
                                    <p:cond delay="0"/>
                                  </p:stCondLst>
                                  <p:childTnLst>
                                    <p:set>
                                      <p:cBhvr>
                                        <p:cTn id="68" dur="1" fill="hold">
                                          <p:stCondLst>
                                            <p:cond delay="0"/>
                                          </p:stCondLst>
                                        </p:cTn>
                                        <p:tgtEl>
                                          <p:spTgt spid="77837"/>
                                        </p:tgtEl>
                                        <p:attrNameLst>
                                          <p:attrName>style.visibility</p:attrName>
                                        </p:attrNameLst>
                                      </p:cBhvr>
                                      <p:to>
                                        <p:strVal val="visible"/>
                                      </p:to>
                                    </p:set>
                                    <p:animEffect transition="in" filter="randombar(horizontal)">
                                      <p:cBhvr>
                                        <p:cTn id="69" dur="500"/>
                                        <p:tgtEl>
                                          <p:spTgt spid="77837"/>
                                        </p:tgtEl>
                                      </p:cBhvr>
                                    </p:animEffect>
                                  </p:childTnLst>
                                </p:cTn>
                              </p:par>
                            </p:childTnLst>
                          </p:cTn>
                        </p:par>
                        <p:par>
                          <p:cTn id="70" fill="hold">
                            <p:stCondLst>
                              <p:cond delay="11500"/>
                            </p:stCondLst>
                            <p:childTnLst>
                              <p:par>
                                <p:cTn id="71" presetID="2" presetClass="entr" presetSubtype="4" fill="hold" nodeType="afterEffect">
                                  <p:stCondLst>
                                    <p:cond delay="0"/>
                                  </p:stCondLst>
                                  <p:childTnLst>
                                    <p:set>
                                      <p:cBhvr>
                                        <p:cTn id="72" dur="1" fill="hold">
                                          <p:stCondLst>
                                            <p:cond delay="0"/>
                                          </p:stCondLst>
                                        </p:cTn>
                                        <p:tgtEl>
                                          <p:spTgt spid="77850"/>
                                        </p:tgtEl>
                                        <p:attrNameLst>
                                          <p:attrName>style.visibility</p:attrName>
                                        </p:attrNameLst>
                                      </p:cBhvr>
                                      <p:to>
                                        <p:strVal val="visible"/>
                                      </p:to>
                                    </p:set>
                                    <p:anim calcmode="lin" valueType="num">
                                      <p:cBhvr additive="base">
                                        <p:cTn id="73" dur="500" fill="hold"/>
                                        <p:tgtEl>
                                          <p:spTgt spid="77850"/>
                                        </p:tgtEl>
                                        <p:attrNameLst>
                                          <p:attrName>ppt_x</p:attrName>
                                        </p:attrNameLst>
                                      </p:cBhvr>
                                      <p:tavLst>
                                        <p:tav tm="0">
                                          <p:val>
                                            <p:strVal val="#ppt_x"/>
                                          </p:val>
                                        </p:tav>
                                        <p:tav tm="100000">
                                          <p:val>
                                            <p:strVal val="#ppt_x"/>
                                          </p:val>
                                        </p:tav>
                                      </p:tavLst>
                                    </p:anim>
                                    <p:anim calcmode="lin" valueType="num">
                                      <p:cBhvr additive="base">
                                        <p:cTn id="74" dur="500" fill="hold"/>
                                        <p:tgtEl>
                                          <p:spTgt spid="77850"/>
                                        </p:tgtEl>
                                        <p:attrNameLst>
                                          <p:attrName>ppt_y</p:attrName>
                                        </p:attrNameLst>
                                      </p:cBhvr>
                                      <p:tavLst>
                                        <p:tav tm="0">
                                          <p:val>
                                            <p:strVal val="1+#ppt_h/2"/>
                                          </p:val>
                                        </p:tav>
                                        <p:tav tm="100000">
                                          <p:val>
                                            <p:strVal val="#ppt_y"/>
                                          </p:val>
                                        </p:tav>
                                      </p:tavLst>
                                    </p:anim>
                                  </p:childTnLst>
                                </p:cTn>
                              </p:par>
                            </p:childTnLst>
                          </p:cTn>
                        </p:par>
                        <p:par>
                          <p:cTn id="75" fill="hold">
                            <p:stCondLst>
                              <p:cond delay="12000"/>
                            </p:stCondLst>
                            <p:childTnLst>
                              <p:par>
                                <p:cTn id="76" presetID="9" presetClass="entr" presetSubtype="0" fill="hold" grpId="0" nodeType="afterEffect">
                                  <p:stCondLst>
                                    <p:cond delay="0"/>
                                  </p:stCondLst>
                                  <p:childTnLst>
                                    <p:set>
                                      <p:cBhvr>
                                        <p:cTn id="77" dur="1" fill="hold">
                                          <p:stCondLst>
                                            <p:cond delay="0"/>
                                          </p:stCondLst>
                                        </p:cTn>
                                        <p:tgtEl>
                                          <p:spTgt spid="77838"/>
                                        </p:tgtEl>
                                        <p:attrNameLst>
                                          <p:attrName>style.visibility</p:attrName>
                                        </p:attrNameLst>
                                      </p:cBhvr>
                                      <p:to>
                                        <p:strVal val="visible"/>
                                      </p:to>
                                    </p:set>
                                    <p:animEffect transition="in" filter="dissolve">
                                      <p:cBhvr>
                                        <p:cTn id="78" dur="500"/>
                                        <p:tgtEl>
                                          <p:spTgt spid="77838"/>
                                        </p:tgtEl>
                                      </p:cBhvr>
                                    </p:animEffect>
                                  </p:childTnLst>
                                </p:cTn>
                              </p:par>
                            </p:childTnLst>
                          </p:cTn>
                        </p:par>
                        <p:par>
                          <p:cTn id="79" fill="hold">
                            <p:stCondLst>
                              <p:cond delay="12500"/>
                            </p:stCondLst>
                            <p:childTnLst>
                              <p:par>
                                <p:cTn id="80" presetID="4" presetClass="entr" presetSubtype="16" fill="hold" grpId="0" nodeType="afterEffect">
                                  <p:stCondLst>
                                    <p:cond delay="0"/>
                                  </p:stCondLst>
                                  <p:childTnLst>
                                    <p:set>
                                      <p:cBhvr>
                                        <p:cTn id="81" dur="1" fill="hold">
                                          <p:stCondLst>
                                            <p:cond delay="0"/>
                                          </p:stCondLst>
                                        </p:cTn>
                                        <p:tgtEl>
                                          <p:spTgt spid="77829"/>
                                        </p:tgtEl>
                                        <p:attrNameLst>
                                          <p:attrName>style.visibility</p:attrName>
                                        </p:attrNameLst>
                                      </p:cBhvr>
                                      <p:to>
                                        <p:strVal val="visible"/>
                                      </p:to>
                                    </p:set>
                                    <p:animEffect transition="in" filter="box(in)">
                                      <p:cBhvr>
                                        <p:cTn id="82" dur="500"/>
                                        <p:tgtEl>
                                          <p:spTgt spid="77829"/>
                                        </p:tgtEl>
                                      </p:cBhvr>
                                    </p:animEffect>
                                  </p:childTnLst>
                                </p:cTn>
                              </p:par>
                            </p:childTnLst>
                          </p:cTn>
                        </p:par>
                        <p:par>
                          <p:cTn id="83" fill="hold">
                            <p:stCondLst>
                              <p:cond delay="13000"/>
                            </p:stCondLst>
                            <p:childTnLst>
                              <p:par>
                                <p:cTn id="84" presetID="4" presetClass="entr" presetSubtype="16" fill="hold" grpId="0" nodeType="afterEffect">
                                  <p:stCondLst>
                                    <p:cond delay="0"/>
                                  </p:stCondLst>
                                  <p:childTnLst>
                                    <p:set>
                                      <p:cBhvr>
                                        <p:cTn id="85" dur="1" fill="hold">
                                          <p:stCondLst>
                                            <p:cond delay="0"/>
                                          </p:stCondLst>
                                        </p:cTn>
                                        <p:tgtEl>
                                          <p:spTgt spid="77830"/>
                                        </p:tgtEl>
                                        <p:attrNameLst>
                                          <p:attrName>style.visibility</p:attrName>
                                        </p:attrNameLst>
                                      </p:cBhvr>
                                      <p:to>
                                        <p:strVal val="visible"/>
                                      </p:to>
                                    </p:set>
                                    <p:animEffect transition="in" filter="box(in)">
                                      <p:cBhvr>
                                        <p:cTn id="86" dur="500"/>
                                        <p:tgtEl>
                                          <p:spTgt spid="77830"/>
                                        </p:tgtEl>
                                      </p:cBhvr>
                                    </p:animEffect>
                                  </p:childTnLst>
                                </p:cTn>
                              </p:par>
                            </p:childTnLst>
                          </p:cTn>
                        </p:par>
                        <p:par>
                          <p:cTn id="87" fill="hold">
                            <p:stCondLst>
                              <p:cond delay="13500"/>
                            </p:stCondLst>
                            <p:childTnLst>
                              <p:par>
                                <p:cTn id="88" presetID="4" presetClass="entr" presetSubtype="16" fill="hold" grpId="0" nodeType="afterEffect">
                                  <p:stCondLst>
                                    <p:cond delay="0"/>
                                  </p:stCondLst>
                                  <p:childTnLst>
                                    <p:set>
                                      <p:cBhvr>
                                        <p:cTn id="89" dur="1" fill="hold">
                                          <p:stCondLst>
                                            <p:cond delay="0"/>
                                          </p:stCondLst>
                                        </p:cTn>
                                        <p:tgtEl>
                                          <p:spTgt spid="77851"/>
                                        </p:tgtEl>
                                        <p:attrNameLst>
                                          <p:attrName>style.visibility</p:attrName>
                                        </p:attrNameLst>
                                      </p:cBhvr>
                                      <p:to>
                                        <p:strVal val="visible"/>
                                      </p:to>
                                    </p:set>
                                    <p:animEffect transition="in" filter="box(in)">
                                      <p:cBhvr>
                                        <p:cTn id="90" dur="500"/>
                                        <p:tgtEl>
                                          <p:spTgt spid="77851"/>
                                        </p:tgtEl>
                                      </p:cBhvr>
                                    </p:animEffect>
                                  </p:childTnLst>
                                </p:cTn>
                              </p:par>
                            </p:childTnLst>
                          </p:cTn>
                        </p:par>
                        <p:par>
                          <p:cTn id="91" fill="hold">
                            <p:stCondLst>
                              <p:cond delay="14000"/>
                            </p:stCondLst>
                            <p:childTnLst>
                              <p:par>
                                <p:cTn id="92" presetID="2" presetClass="entr" presetSubtype="4" fill="hold" nodeType="afterEffect">
                                  <p:stCondLst>
                                    <p:cond delay="0"/>
                                  </p:stCondLst>
                                  <p:childTnLst>
                                    <p:set>
                                      <p:cBhvr>
                                        <p:cTn id="93" dur="1" fill="hold">
                                          <p:stCondLst>
                                            <p:cond delay="0"/>
                                          </p:stCondLst>
                                        </p:cTn>
                                        <p:tgtEl>
                                          <p:spTgt spid="77839"/>
                                        </p:tgtEl>
                                        <p:attrNameLst>
                                          <p:attrName>style.visibility</p:attrName>
                                        </p:attrNameLst>
                                      </p:cBhvr>
                                      <p:to>
                                        <p:strVal val="visible"/>
                                      </p:to>
                                    </p:set>
                                    <p:anim calcmode="lin" valueType="num">
                                      <p:cBhvr additive="base">
                                        <p:cTn id="94" dur="500" fill="hold"/>
                                        <p:tgtEl>
                                          <p:spTgt spid="77839"/>
                                        </p:tgtEl>
                                        <p:attrNameLst>
                                          <p:attrName>ppt_x</p:attrName>
                                        </p:attrNameLst>
                                      </p:cBhvr>
                                      <p:tavLst>
                                        <p:tav tm="0">
                                          <p:val>
                                            <p:strVal val="#ppt_x"/>
                                          </p:val>
                                        </p:tav>
                                        <p:tav tm="100000">
                                          <p:val>
                                            <p:strVal val="#ppt_x"/>
                                          </p:val>
                                        </p:tav>
                                      </p:tavLst>
                                    </p:anim>
                                    <p:anim calcmode="lin" valueType="num">
                                      <p:cBhvr additive="base">
                                        <p:cTn id="95" dur="500" fill="hold"/>
                                        <p:tgtEl>
                                          <p:spTgt spid="77839"/>
                                        </p:tgtEl>
                                        <p:attrNameLst>
                                          <p:attrName>ppt_y</p:attrName>
                                        </p:attrNameLst>
                                      </p:cBhvr>
                                      <p:tavLst>
                                        <p:tav tm="0">
                                          <p:val>
                                            <p:strVal val="1+#ppt_h/2"/>
                                          </p:val>
                                        </p:tav>
                                        <p:tav tm="100000">
                                          <p:val>
                                            <p:strVal val="#ppt_y"/>
                                          </p:val>
                                        </p:tav>
                                      </p:tavLst>
                                    </p:anim>
                                  </p:childTnLst>
                                </p:cTn>
                              </p:par>
                            </p:childTnLst>
                          </p:cTn>
                        </p:par>
                        <p:par>
                          <p:cTn id="96" fill="hold">
                            <p:stCondLst>
                              <p:cond delay="14500"/>
                            </p:stCondLst>
                            <p:childTnLst>
                              <p:par>
                                <p:cTn id="97" presetID="2" presetClass="entr" presetSubtype="4" fill="hold" nodeType="afterEffect">
                                  <p:stCondLst>
                                    <p:cond delay="0"/>
                                  </p:stCondLst>
                                  <p:childTnLst>
                                    <p:set>
                                      <p:cBhvr>
                                        <p:cTn id="98" dur="1" fill="hold">
                                          <p:stCondLst>
                                            <p:cond delay="0"/>
                                          </p:stCondLst>
                                        </p:cTn>
                                        <p:tgtEl>
                                          <p:spTgt spid="77840"/>
                                        </p:tgtEl>
                                        <p:attrNameLst>
                                          <p:attrName>style.visibility</p:attrName>
                                        </p:attrNameLst>
                                      </p:cBhvr>
                                      <p:to>
                                        <p:strVal val="visible"/>
                                      </p:to>
                                    </p:set>
                                    <p:anim calcmode="lin" valueType="num">
                                      <p:cBhvr additive="base">
                                        <p:cTn id="99" dur="500" fill="hold"/>
                                        <p:tgtEl>
                                          <p:spTgt spid="77840"/>
                                        </p:tgtEl>
                                        <p:attrNameLst>
                                          <p:attrName>ppt_x</p:attrName>
                                        </p:attrNameLst>
                                      </p:cBhvr>
                                      <p:tavLst>
                                        <p:tav tm="0">
                                          <p:val>
                                            <p:strVal val="#ppt_x"/>
                                          </p:val>
                                        </p:tav>
                                        <p:tav tm="100000">
                                          <p:val>
                                            <p:strVal val="#ppt_x"/>
                                          </p:val>
                                        </p:tav>
                                      </p:tavLst>
                                    </p:anim>
                                    <p:anim calcmode="lin" valueType="num">
                                      <p:cBhvr additive="base">
                                        <p:cTn id="100" dur="500" fill="hold"/>
                                        <p:tgtEl>
                                          <p:spTgt spid="77840"/>
                                        </p:tgtEl>
                                        <p:attrNameLst>
                                          <p:attrName>ppt_y</p:attrName>
                                        </p:attrNameLst>
                                      </p:cBhvr>
                                      <p:tavLst>
                                        <p:tav tm="0">
                                          <p:val>
                                            <p:strVal val="1+#ppt_h/2"/>
                                          </p:val>
                                        </p:tav>
                                        <p:tav tm="100000">
                                          <p:val>
                                            <p:strVal val="#ppt_y"/>
                                          </p:val>
                                        </p:tav>
                                      </p:tavLst>
                                    </p:anim>
                                  </p:childTnLst>
                                </p:cTn>
                              </p:par>
                            </p:childTnLst>
                          </p:cTn>
                        </p:par>
                        <p:par>
                          <p:cTn id="101" fill="hold">
                            <p:stCondLst>
                              <p:cond delay="15000"/>
                            </p:stCondLst>
                            <p:childTnLst>
                              <p:par>
                                <p:cTn id="102" presetID="2" presetClass="entr" presetSubtype="4" fill="hold" nodeType="afterEffect">
                                  <p:stCondLst>
                                    <p:cond delay="0"/>
                                  </p:stCondLst>
                                  <p:childTnLst>
                                    <p:set>
                                      <p:cBhvr>
                                        <p:cTn id="103" dur="1" fill="hold">
                                          <p:stCondLst>
                                            <p:cond delay="0"/>
                                          </p:stCondLst>
                                        </p:cTn>
                                        <p:tgtEl>
                                          <p:spTgt spid="77852"/>
                                        </p:tgtEl>
                                        <p:attrNameLst>
                                          <p:attrName>style.visibility</p:attrName>
                                        </p:attrNameLst>
                                      </p:cBhvr>
                                      <p:to>
                                        <p:strVal val="visible"/>
                                      </p:to>
                                    </p:set>
                                    <p:anim calcmode="lin" valueType="num">
                                      <p:cBhvr additive="base">
                                        <p:cTn id="104" dur="500" fill="hold"/>
                                        <p:tgtEl>
                                          <p:spTgt spid="77852"/>
                                        </p:tgtEl>
                                        <p:attrNameLst>
                                          <p:attrName>ppt_x</p:attrName>
                                        </p:attrNameLst>
                                      </p:cBhvr>
                                      <p:tavLst>
                                        <p:tav tm="0">
                                          <p:val>
                                            <p:strVal val="#ppt_x"/>
                                          </p:val>
                                        </p:tav>
                                        <p:tav tm="100000">
                                          <p:val>
                                            <p:strVal val="#ppt_x"/>
                                          </p:val>
                                        </p:tav>
                                      </p:tavLst>
                                    </p:anim>
                                    <p:anim calcmode="lin" valueType="num">
                                      <p:cBhvr additive="base">
                                        <p:cTn id="105" dur="500" fill="hold"/>
                                        <p:tgtEl>
                                          <p:spTgt spid="7785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106" fill="hold" display="0">
                  <p:stCondLst>
                    <p:cond delay="indefinite"/>
                  </p:stCondLst>
                  <p:endCondLst>
                    <p:cond evt="onNext" delay="0">
                      <p:tgtEl>
                        <p:sldTgt/>
                      </p:tgtEl>
                    </p:cond>
                    <p:cond evt="onPrev" delay="0">
                      <p:tgtEl>
                        <p:sldTgt/>
                      </p:tgtEl>
                    </p:cond>
                    <p:cond evt="onStopAudio" delay="0">
                      <p:tgtEl>
                        <p:sldTgt/>
                      </p:tgtEl>
                    </p:cond>
                  </p:endCondLst>
                </p:cTn>
                <p:tgtEl>
                  <p:spTgt spid="77853"/>
                </p:tgtEl>
              </p:cMediaNode>
            </p:audio>
          </p:childTnLst>
        </p:cTn>
      </p:par>
    </p:tnLst>
    <p:bldLst>
      <p:bldP spid="77826" grpId="0"/>
      <p:bldP spid="77829" grpId="0" animBg="1"/>
      <p:bldP spid="77830" grpId="0" animBg="1"/>
      <p:bldP spid="26630" grpId="0" animBg="1"/>
      <p:bldP spid="77832" grpId="0" animBg="1"/>
      <p:bldP spid="77833" grpId="0" animBg="1"/>
      <p:bldP spid="77834" grpId="0" animBg="1"/>
      <p:bldP spid="77835" grpId="0" animBg="1"/>
      <p:bldP spid="77836" grpId="0" animBg="1"/>
      <p:bldP spid="77837" grpId="0" animBg="1"/>
      <p:bldP spid="77838" grpId="0" animBg="1"/>
      <p:bldP spid="77851"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79874" name="Rectangle 2"/>
          <p:cNvSpPr>
            <a:spLocks noGrp="1"/>
          </p:cNvSpPr>
          <p:nvPr>
            <p:ph idx="1"/>
          </p:nvPr>
        </p:nvSpPr>
        <p:spPr>
          <a:xfrm>
            <a:off x="395288" y="1844675"/>
            <a:ext cx="8137525" cy="4465638"/>
          </a:xfrm>
        </p:spPr>
        <p:txBody>
          <a:bodyPr vert="horz" wrap="square" lIns="91440" tIns="45720" rIns="91440" bIns="45720" anchor="t"/>
          <a:p>
            <a:pPr eaLnBrk="1" hangingPunct="1">
              <a:lnSpc>
                <a:spcPct val="130000"/>
              </a:lnSpc>
              <a:spcBef>
                <a:spcPct val="0"/>
              </a:spcBef>
              <a:buNone/>
            </a:pPr>
            <a:r>
              <a:rPr lang="en-US" altLang="zh-CN" sz="2800">
                <a:latin typeface="楷体_GB2312" pitchFamily="49" charset="-122"/>
                <a:ea typeface="楷体_GB2312" pitchFamily="49" charset="-122"/>
              </a:rPr>
              <a:t>    </a:t>
            </a:r>
            <a:r>
              <a:rPr lang="en-US" altLang="zh-CN" sz="2000" b="1">
                <a:latin typeface="楷体_GB2312" pitchFamily="49" charset="-122"/>
                <a:ea typeface="楷体_GB2312" pitchFamily="49" charset="-122"/>
              </a:rPr>
              <a:t>1</a:t>
            </a:r>
            <a:r>
              <a:rPr lang="zh-CN" altLang="en-US" sz="2000" b="1" dirty="0">
                <a:latin typeface="楷体_GB2312" pitchFamily="49" charset="-122"/>
                <a:ea typeface="楷体_GB2312" pitchFamily="49" charset="-122"/>
              </a:rPr>
              <a:t>、汇报要自觉主动。</a:t>
            </a:r>
            <a:r>
              <a:rPr lang="zh-CN" altLang="en-US" sz="2000" dirty="0">
                <a:latin typeface="楷体_GB2312" pitchFamily="49" charset="-122"/>
                <a:ea typeface="楷体_GB2312" pitchFamily="49" charset="-122"/>
              </a:rPr>
              <a:t>党员要按照上级有关规定，主动自觉按时向党组织汇报，以便党组织及时了解情况，有针对性地进行教育。领导干部党员要以普通党员身份，向党组织汇报自己的思想和工作情况，自觉接受监督。</a:t>
            </a:r>
            <a:endParaRPr lang="zh-CN" altLang="en-US" sz="2000" dirty="0">
              <a:latin typeface="楷体_GB2312" pitchFamily="49" charset="-122"/>
              <a:ea typeface="楷体_GB2312" pitchFamily="49" charset="-122"/>
            </a:endParaRPr>
          </a:p>
          <a:p>
            <a:pPr eaLnBrk="1" hangingPunct="1">
              <a:lnSpc>
                <a:spcPct val="130000"/>
              </a:lnSpc>
              <a:spcBef>
                <a:spcPct val="0"/>
              </a:spcBef>
              <a:buNone/>
            </a:pPr>
            <a:r>
              <a:rPr lang="zh-CN" altLang="en-US" sz="2000" b="1" dirty="0">
                <a:latin typeface="楷体_GB2312" pitchFamily="49" charset="-122"/>
                <a:ea typeface="楷体_GB2312" pitchFamily="49" charset="-122"/>
              </a:rPr>
              <a:t>      </a:t>
            </a:r>
            <a:r>
              <a:rPr lang="en-US" altLang="zh-CN" sz="2000" b="1">
                <a:latin typeface="楷体_GB2312" pitchFamily="49" charset="-122"/>
                <a:ea typeface="楷体_GB2312" pitchFamily="49" charset="-122"/>
              </a:rPr>
              <a:t>2</a:t>
            </a:r>
            <a:r>
              <a:rPr lang="zh-CN" altLang="en-US" sz="2000" b="1" dirty="0">
                <a:latin typeface="楷体_GB2312" pitchFamily="49" charset="-122"/>
                <a:ea typeface="楷体_GB2312" pitchFamily="49" charset="-122"/>
              </a:rPr>
              <a:t>、汇报要忠诚老实。</a:t>
            </a:r>
            <a:r>
              <a:rPr lang="zh-CN" altLang="en-US" sz="2000" dirty="0">
                <a:latin typeface="楷体_GB2312" pitchFamily="49" charset="-122"/>
                <a:ea typeface="楷体_GB2312" pitchFamily="49" charset="-122"/>
              </a:rPr>
              <a:t>党员必须忠实地向党组织做出汇报，要向党组织讲真话、道实情，以便党组织全面掌握情况，正确地开展思想工作。</a:t>
            </a:r>
            <a:endParaRPr lang="zh-CN" altLang="en-US" sz="2000" dirty="0">
              <a:latin typeface="楷体_GB2312" pitchFamily="49" charset="-122"/>
              <a:ea typeface="楷体_GB2312" pitchFamily="49" charset="-122"/>
            </a:endParaRPr>
          </a:p>
          <a:p>
            <a:pPr eaLnBrk="1" hangingPunct="1">
              <a:lnSpc>
                <a:spcPct val="130000"/>
              </a:lnSpc>
              <a:spcBef>
                <a:spcPct val="0"/>
              </a:spcBef>
              <a:buNone/>
            </a:pPr>
            <a:r>
              <a:rPr lang="zh-CN" altLang="en-US" sz="2000" b="1" dirty="0">
                <a:latin typeface="楷体_GB2312" pitchFamily="49" charset="-122"/>
                <a:ea typeface="楷体_GB2312" pitchFamily="49" charset="-122"/>
              </a:rPr>
              <a:t>      </a:t>
            </a:r>
            <a:r>
              <a:rPr lang="en-US" altLang="zh-CN" sz="2000" b="1">
                <a:latin typeface="楷体_GB2312" pitchFamily="49" charset="-122"/>
                <a:ea typeface="楷体_GB2312" pitchFamily="49" charset="-122"/>
              </a:rPr>
              <a:t>3</a:t>
            </a:r>
            <a:r>
              <a:rPr lang="zh-CN" altLang="en-US" sz="2000" b="1" dirty="0">
                <a:latin typeface="楷体_GB2312" pitchFamily="49" charset="-122"/>
                <a:ea typeface="楷体_GB2312" pitchFamily="49" charset="-122"/>
              </a:rPr>
              <a:t>、汇报要实事求是。</a:t>
            </a:r>
            <a:r>
              <a:rPr lang="zh-CN" altLang="en-US" sz="2000" dirty="0">
                <a:latin typeface="楷体_GB2312" pitchFamily="49" charset="-122"/>
                <a:ea typeface="楷体_GB2312" pitchFamily="49" charset="-122"/>
              </a:rPr>
              <a:t>党员汇报必须实事求是，不得以任何理由弄虚作假、报喜藏忧。</a:t>
            </a:r>
            <a:endParaRPr lang="zh-CN" altLang="en-US" sz="2000" dirty="0">
              <a:latin typeface="楷体_GB2312" pitchFamily="49" charset="-122"/>
              <a:ea typeface="楷体_GB2312" pitchFamily="49" charset="-122"/>
            </a:endParaRPr>
          </a:p>
        </p:txBody>
      </p:sp>
      <p:sp>
        <p:nvSpPr>
          <p:cNvPr id="79875" name="Rectangle 3"/>
          <p:cNvSpPr>
            <a:spLocks noGrp="1"/>
          </p:cNvSpPr>
          <p:nvPr>
            <p:ph type="title"/>
          </p:nvPr>
        </p:nvSpPr>
        <p:spPr>
          <a:xfrm>
            <a:off x="468313" y="1196975"/>
            <a:ext cx="8229600" cy="687388"/>
          </a:xfrm>
        </p:spPr>
        <p:txBody>
          <a:bodyPr vert="horz" wrap="square" lIns="91440" tIns="45720" rIns="91440" bIns="45720" anchor="ctr"/>
          <a:p>
            <a:pPr eaLnBrk="1" hangingPunct="1"/>
            <a:r>
              <a:rPr lang="zh-CN" altLang="en-US" sz="3200" b="1" dirty="0">
                <a:solidFill>
                  <a:srgbClr val="FF0000"/>
                </a:solidFill>
                <a:ea typeface="华文中宋" panose="02010600040101010101" charset="-122"/>
              </a:rPr>
              <a:t>党员汇报</a:t>
            </a:r>
            <a:r>
              <a:rPr lang="zh-CN" altLang="en-US" sz="3200" b="1" dirty="0">
                <a:solidFill>
                  <a:srgbClr val="FF0000"/>
                </a:solidFill>
                <a:latin typeface="华文中宋" panose="02010600040101010101" charset="-122"/>
                <a:ea typeface="华文中宋" panose="02010600040101010101" charset="-122"/>
              </a:rPr>
              <a:t>应注意的问题</a:t>
            </a:r>
            <a:endParaRPr lang="zh-CN" altLang="en-US" sz="3200" b="1" dirty="0">
              <a:solidFill>
                <a:srgbClr val="FF0000"/>
              </a:solidFill>
              <a:latin typeface="华文中宋" panose="02010600040101010101" charset="-122"/>
              <a:ea typeface="华文中宋" panose="02010600040101010101" charset="-122"/>
            </a:endParaRPr>
          </a:p>
        </p:txBody>
      </p:sp>
      <p:pic>
        <p:nvPicPr>
          <p:cNvPr id="79876" name="24.wav">
            <a:hlinkClick r:id="" action="ppaction://media"/>
          </p:cNvPr>
          <p:cNvPicPr>
            <a:picLocks noRot="1" noChangeAspect="1"/>
          </p:cNvPicPr>
          <p:nvPr>
            <a:audioFile r:link="rId1"/>
            <p:extLst>
              <p:ext uri="{DAA4B4D4-6D71-4841-9C94-3DE7FCFB9230}">
                <p14:media xmlns:p14="http://schemas.microsoft.com/office/powerpoint/2010/main" r:link="rId2"/>
              </p:ext>
            </p:extLst>
          </p:nvPr>
        </p:nvPicPr>
        <p:blipFill>
          <a:blip r:embed="rId3"/>
          <a:stretch>
            <a:fillRect/>
          </a:stretch>
        </p:blipFill>
        <p:spPr>
          <a:xfrm>
            <a:off x="8839200" y="6400800"/>
            <a:ext cx="304800" cy="304800"/>
          </a:xfrm>
          <a:prstGeom prst="rect">
            <a:avLst/>
          </a:prstGeom>
          <a:noFill/>
          <a:ln w="9525">
            <a:noFill/>
          </a:ln>
        </p:spPr>
      </p:pic>
      <p:grpSp>
        <p:nvGrpSpPr>
          <p:cNvPr id="27653" name="Group 5"/>
          <p:cNvGrpSpPr/>
          <p:nvPr/>
        </p:nvGrpSpPr>
        <p:grpSpPr>
          <a:xfrm>
            <a:off x="228600" y="6477000"/>
            <a:ext cx="838200" cy="152400"/>
            <a:chOff x="144" y="4080"/>
            <a:chExt cx="528" cy="96"/>
          </a:xfrm>
        </p:grpSpPr>
        <p:sp>
          <p:nvSpPr>
            <p:cNvPr id="27654" name="AutoShape 6">
              <a:hlinkClick r:id="" action="ppaction://noaction"/>
            </p:cNvPr>
            <p:cNvSpPr/>
            <p:nvPr/>
          </p:nvSpPr>
          <p:spPr>
            <a:xfrm>
              <a:off x="336" y="4080"/>
              <a:ext cx="144" cy="96"/>
            </a:xfrm>
            <a:prstGeom prst="actionButtonDocument">
              <a:avLst/>
            </a:prstGeom>
            <a:solidFill>
              <a:schemeClr val="accent1"/>
            </a:solidFill>
            <a:ln w="12700">
              <a:noFill/>
            </a:ln>
          </p:spPr>
          <p:txBody>
            <a:bodyPr wrap="none" anchor="ctr"/>
            <a:p>
              <a:endParaRPr lang="zh-CN" altLang="en-US" dirty="0">
                <a:latin typeface="Arial" panose="020B0604020202020204" pitchFamily="34" charset="0"/>
              </a:endParaRPr>
            </a:p>
          </p:txBody>
        </p:sp>
        <p:sp>
          <p:nvSpPr>
            <p:cNvPr id="27655" name="AutoShape 7">
              <a:hlinkClick r:id="" action="ppaction://hlinkshowjump?jump=previousslide"/>
            </p:cNvPr>
            <p:cNvSpPr/>
            <p:nvPr/>
          </p:nvSpPr>
          <p:spPr>
            <a:xfrm>
              <a:off x="144" y="4080"/>
              <a:ext cx="144" cy="96"/>
            </a:xfrm>
            <a:prstGeom prst="actionButtonBeginning">
              <a:avLst/>
            </a:prstGeom>
            <a:solidFill>
              <a:schemeClr val="accent1"/>
            </a:solidFill>
            <a:ln w="12700">
              <a:noFill/>
            </a:ln>
          </p:spPr>
          <p:txBody>
            <a:bodyPr wrap="none" anchor="ctr"/>
            <a:p>
              <a:endParaRPr lang="zh-CN" altLang="en-US" dirty="0">
                <a:latin typeface="Arial" panose="020B0604020202020204" pitchFamily="34" charset="0"/>
              </a:endParaRPr>
            </a:p>
          </p:txBody>
        </p:sp>
        <p:sp>
          <p:nvSpPr>
            <p:cNvPr id="27656" name="AutoShape 8">
              <a:hlinkClick r:id="" action="ppaction://hlinkshowjump?jump=nextslide"/>
            </p:cNvPr>
            <p:cNvSpPr/>
            <p:nvPr/>
          </p:nvSpPr>
          <p:spPr>
            <a:xfrm>
              <a:off x="528" y="4080"/>
              <a:ext cx="144" cy="96"/>
            </a:xfrm>
            <a:prstGeom prst="actionButtonEnd">
              <a:avLst/>
            </a:prstGeom>
            <a:solidFill>
              <a:schemeClr val="accent1"/>
            </a:solidFill>
            <a:ln w="12700">
              <a:noFill/>
            </a:ln>
          </p:spPr>
          <p:txBody>
            <a:bodyPr wrap="none" anchor="ctr"/>
            <a:p>
              <a:endParaRPr lang="zh-CN" altLang="en-US" dirty="0">
                <a:latin typeface="Arial" panose="020B0604020202020204" pitchFamily="34" charset="0"/>
              </a:endParaRPr>
            </a:p>
          </p:txBody>
        </p:sp>
      </p:gr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500"/>
                                  </p:stCondLst>
                                  <p:childTnLst>
                                    <p:cmd type="call" cmd="playFrom(0.0)">
                                      <p:cBhvr>
                                        <p:cTn id="6" dur="57073" fill="hold"/>
                                        <p:tgtEl>
                                          <p:spTgt spid="79876"/>
                                        </p:tgtEl>
                                      </p:cBhvr>
                                    </p:cmd>
                                  </p:childTnLst>
                                </p:cTn>
                              </p:par>
                              <p:par>
                                <p:cTn id="7" presetID="25" presetClass="entr" presetSubtype="0" fill="hold" grpId="0" nodeType="withEffect">
                                  <p:stCondLst>
                                    <p:cond delay="0"/>
                                  </p:stCondLst>
                                  <p:childTnLst>
                                    <p:set>
                                      <p:cBhvr>
                                        <p:cTn id="8" dur="1" fill="hold">
                                          <p:stCondLst>
                                            <p:cond delay="0"/>
                                          </p:stCondLst>
                                        </p:cTn>
                                        <p:tgtEl>
                                          <p:spTgt spid="79875"/>
                                        </p:tgtEl>
                                        <p:attrNameLst>
                                          <p:attrName>style.visibility</p:attrName>
                                        </p:attrNameLst>
                                      </p:cBhvr>
                                      <p:to>
                                        <p:strVal val="visible"/>
                                      </p:to>
                                    </p:set>
                                    <p:anim calcmode="lin" valueType="num">
                                      <p:cBhvr>
                                        <p:cTn id="9" dur="250" decel="50000" fill="hold">
                                          <p:stCondLst>
                                            <p:cond delay="0"/>
                                          </p:stCondLst>
                                        </p:cTn>
                                        <p:tgtEl>
                                          <p:spTgt spid="79875"/>
                                        </p:tgtEl>
                                        <p:attrNameLst>
                                          <p:attrName>style.rotation</p:attrName>
                                        </p:attrNameLst>
                                      </p:cBhvr>
                                      <p:tavLst>
                                        <p:tav tm="0">
                                          <p:val>
                                            <p:fltVal val="-90.000000"/>
                                          </p:val>
                                        </p:tav>
                                        <p:tav tm="100000">
                                          <p:val>
                                            <p:fltVal val="0.000000"/>
                                          </p:val>
                                        </p:tav>
                                      </p:tavLst>
                                    </p:anim>
                                    <p:anim calcmode="lin" valueType="num">
                                      <p:cBhvr>
                                        <p:cTn id="10" dur="250" decel="50000" fill="hold">
                                          <p:stCondLst>
                                            <p:cond delay="0"/>
                                          </p:stCondLst>
                                        </p:cTn>
                                        <p:tgtEl>
                                          <p:spTgt spid="79875"/>
                                        </p:tgtEl>
                                        <p:attrNameLst>
                                          <p:attrName>ppt_w</p:attrName>
                                        </p:attrNameLst>
                                      </p:cBhvr>
                                      <p:tavLst>
                                        <p:tav tm="0">
                                          <p:val>
                                            <p:strVal val="#ppt_w"/>
                                          </p:val>
                                        </p:tav>
                                        <p:tav tm="100000">
                                          <p:val>
                                            <p:strVal val="#ppt_w*.05"/>
                                          </p:val>
                                        </p:tav>
                                      </p:tavLst>
                                    </p:anim>
                                    <p:anim calcmode="lin" valueType="num">
                                      <p:cBhvr>
                                        <p:cTn id="11" dur="250" accel="50000" fill="hold">
                                          <p:stCondLst>
                                            <p:cond delay="250"/>
                                          </p:stCondLst>
                                        </p:cTn>
                                        <p:tgtEl>
                                          <p:spTgt spid="79875"/>
                                        </p:tgtEl>
                                        <p:attrNameLst>
                                          <p:attrName>ppt_w</p:attrName>
                                        </p:attrNameLst>
                                      </p:cBhvr>
                                      <p:tavLst>
                                        <p:tav tm="0">
                                          <p:val>
                                            <p:strVal val="#ppt_w*.05"/>
                                          </p:val>
                                        </p:tav>
                                        <p:tav tm="100000">
                                          <p:val>
                                            <p:strVal val="#ppt_w"/>
                                          </p:val>
                                        </p:tav>
                                      </p:tavLst>
                                    </p:anim>
                                    <p:anim calcmode="lin" valueType="num">
                                      <p:cBhvr>
                                        <p:cTn id="12" dur="500" fill="hold"/>
                                        <p:tgtEl>
                                          <p:spTgt spid="79875"/>
                                        </p:tgtEl>
                                        <p:attrNameLst>
                                          <p:attrName>ppt_h</p:attrName>
                                        </p:attrNameLst>
                                      </p:cBhvr>
                                      <p:tavLst>
                                        <p:tav tm="0">
                                          <p:val>
                                            <p:strVal val="#ppt_h"/>
                                          </p:val>
                                        </p:tav>
                                        <p:tav tm="100000">
                                          <p:val>
                                            <p:strVal val="#ppt_h"/>
                                          </p:val>
                                        </p:tav>
                                      </p:tavLst>
                                    </p:anim>
                                    <p:anim calcmode="lin" valueType="num">
                                      <p:cBhvr>
                                        <p:cTn id="13" dur="250" decel="50000" fill="hold">
                                          <p:stCondLst>
                                            <p:cond delay="0"/>
                                          </p:stCondLst>
                                        </p:cTn>
                                        <p:tgtEl>
                                          <p:spTgt spid="79875"/>
                                        </p:tgtEl>
                                        <p:attrNameLst>
                                          <p:attrName>ppt_x</p:attrName>
                                        </p:attrNameLst>
                                      </p:cBhvr>
                                      <p:tavLst>
                                        <p:tav tm="0">
                                          <p:val>
                                            <p:strVal val="#ppt_x+.4"/>
                                          </p:val>
                                        </p:tav>
                                        <p:tav tm="100000">
                                          <p:val>
                                            <p:strVal val="#ppt_x"/>
                                          </p:val>
                                        </p:tav>
                                      </p:tavLst>
                                    </p:anim>
                                    <p:anim calcmode="lin" valueType="num">
                                      <p:cBhvr>
                                        <p:cTn id="14" dur="250" decel="50000" fill="hold">
                                          <p:stCondLst>
                                            <p:cond delay="0"/>
                                          </p:stCondLst>
                                        </p:cTn>
                                        <p:tgtEl>
                                          <p:spTgt spid="79875"/>
                                        </p:tgtEl>
                                        <p:attrNameLst>
                                          <p:attrName>ppt_y</p:attrName>
                                        </p:attrNameLst>
                                      </p:cBhvr>
                                      <p:tavLst>
                                        <p:tav tm="0">
                                          <p:val>
                                            <p:strVal val="#ppt_y-.2"/>
                                          </p:val>
                                        </p:tav>
                                        <p:tav tm="100000">
                                          <p:val>
                                            <p:strVal val="#ppt_y+.1"/>
                                          </p:val>
                                        </p:tav>
                                      </p:tavLst>
                                    </p:anim>
                                    <p:anim calcmode="lin" valueType="num">
                                      <p:cBhvr>
                                        <p:cTn id="15" dur="250" accel="50000" fill="hold">
                                          <p:stCondLst>
                                            <p:cond delay="250"/>
                                          </p:stCondLst>
                                        </p:cTn>
                                        <p:tgtEl>
                                          <p:spTgt spid="79875"/>
                                        </p:tgtEl>
                                        <p:attrNameLst>
                                          <p:attrName>ppt_y</p:attrName>
                                        </p:attrNameLst>
                                      </p:cBhvr>
                                      <p:tavLst>
                                        <p:tav tm="0">
                                          <p:val>
                                            <p:strVal val="#ppt_y+.1"/>
                                          </p:val>
                                        </p:tav>
                                        <p:tav tm="100000">
                                          <p:val>
                                            <p:strVal val="#ppt_y"/>
                                          </p:val>
                                        </p:tav>
                                      </p:tavLst>
                                    </p:anim>
                                    <p:animEffect transition="in" filter="fade">
                                      <p:cBhvr>
                                        <p:cTn id="16" dur="500" decel="50000">
                                          <p:stCondLst>
                                            <p:cond delay="0"/>
                                          </p:stCondLst>
                                        </p:cTn>
                                        <p:tgtEl>
                                          <p:spTgt spid="79875"/>
                                        </p:tgtEl>
                                      </p:cBhvr>
                                    </p:animEffect>
                                  </p:childTnLst>
                                </p:cTn>
                              </p:par>
                              <p:par>
                                <p:cTn id="17" presetID="27" presetClass="entr" presetSubtype="0" fill="hold" grpId="0" nodeType="withEffect">
                                  <p:stCondLst>
                                    <p:cond delay="4000"/>
                                  </p:stCondLst>
                                  <p:iterate type="lt">
                                    <p:tmPct val="50000"/>
                                  </p:iterate>
                                  <p:childTnLst>
                                    <p:set>
                                      <p:cBhvr>
                                        <p:cTn id="18" dur="1" fill="hold">
                                          <p:stCondLst>
                                            <p:cond delay="0"/>
                                          </p:stCondLst>
                                        </p:cTn>
                                        <p:tgtEl>
                                          <p:spTgt spid="79874">
                                            <p:txEl>
                                              <p:charRg st="0" end="101"/>
                                            </p:txEl>
                                          </p:spTgt>
                                        </p:tgtEl>
                                        <p:attrNameLst>
                                          <p:attrName>style.visibility</p:attrName>
                                        </p:attrNameLst>
                                      </p:cBhvr>
                                      <p:to>
                                        <p:strVal val="visible"/>
                                      </p:to>
                                    </p:set>
                                    <p:anim calcmode="discrete" valueType="clr">
                                      <p:cBhvr override="childStyle">
                                        <p:cTn id="19" dur="500"/>
                                        <p:tgtEl>
                                          <p:spTgt spid="79874">
                                            <p:txEl>
                                              <p:charRg st="0" end="101"/>
                                            </p:txEl>
                                          </p:spTgt>
                                        </p:tgtEl>
                                        <p:attrNameLst>
                                          <p:attrName>style.color</p:attrName>
                                        </p:attrNameLst>
                                      </p:cBhvr>
                                      <p:tavLst>
                                        <p:tav tm="0">
                                          <p:val>
                                            <p:clrVal>
                                              <a:schemeClr val="tx1"/>
                                            </p:clrVal>
                                          </p:val>
                                        </p:tav>
                                        <p:tav tm="50000">
                                          <p:val>
                                            <p:clrVal>
                                              <a:schemeClr val="tx1"/>
                                            </p:clrVal>
                                          </p:val>
                                        </p:tav>
                                      </p:tavLst>
                                    </p:anim>
                                    <p:anim calcmode="discrete" valueType="clr">
                                      <p:cBhvr>
                                        <p:cTn id="20" dur="500"/>
                                        <p:tgtEl>
                                          <p:spTgt spid="79874">
                                            <p:txEl>
                                              <p:charRg st="0" end="101"/>
                                            </p:txEl>
                                          </p:spTgt>
                                        </p:tgtEl>
                                        <p:attrNameLst>
                                          <p:attrName>fillcolor</p:attrName>
                                        </p:attrNameLst>
                                      </p:cBhvr>
                                      <p:tavLst>
                                        <p:tav tm="0">
                                          <p:val>
                                            <p:clrVal>
                                              <a:schemeClr val="accent2"/>
                                            </p:clrVal>
                                          </p:val>
                                        </p:tav>
                                        <p:tav tm="50000">
                                          <p:val>
                                            <p:clrVal>
                                              <a:schemeClr val="hlink"/>
                                            </p:clrVal>
                                          </p:val>
                                        </p:tav>
                                      </p:tavLst>
                                    </p:anim>
                                    <p:set>
                                      <p:cBhvr>
                                        <p:cTn id="21" dur="500"/>
                                        <p:tgtEl>
                                          <p:spTgt spid="79874">
                                            <p:txEl>
                                              <p:charRg st="0" end="101"/>
                                            </p:txEl>
                                          </p:spTgt>
                                        </p:tgtEl>
                                        <p:attrNameLst>
                                          <p:attrName>fill.type</p:attrName>
                                        </p:attrNameLst>
                                      </p:cBhvr>
                                      <p:to>
                                        <p:strVal val="solid"/>
                                      </p:to>
                                    </p:set>
                                  </p:childTnLst>
                                </p:cTn>
                              </p:par>
                              <p:par>
                                <p:cTn id="22" presetID="27" presetClass="entr" presetSubtype="0" fill="hold" grpId="0" nodeType="withEffect">
                                  <p:stCondLst>
                                    <p:cond delay="29000"/>
                                  </p:stCondLst>
                                  <p:iterate type="lt">
                                    <p:tmPct val="50000"/>
                                  </p:iterate>
                                  <p:childTnLst>
                                    <p:set>
                                      <p:cBhvr>
                                        <p:cTn id="23" dur="1" fill="hold">
                                          <p:stCondLst>
                                            <p:cond delay="0"/>
                                          </p:stCondLst>
                                        </p:cTn>
                                        <p:tgtEl>
                                          <p:spTgt spid="79874">
                                            <p:txEl>
                                              <p:charRg st="101" end="169"/>
                                            </p:txEl>
                                          </p:spTgt>
                                        </p:tgtEl>
                                        <p:attrNameLst>
                                          <p:attrName>style.visibility</p:attrName>
                                        </p:attrNameLst>
                                      </p:cBhvr>
                                      <p:to>
                                        <p:strVal val="visible"/>
                                      </p:to>
                                    </p:set>
                                    <p:anim calcmode="discrete" valueType="clr">
                                      <p:cBhvr override="childStyle">
                                        <p:cTn id="24" dur="500"/>
                                        <p:tgtEl>
                                          <p:spTgt spid="79874">
                                            <p:txEl>
                                              <p:charRg st="101" end="169"/>
                                            </p:txEl>
                                          </p:spTgt>
                                        </p:tgtEl>
                                        <p:attrNameLst>
                                          <p:attrName>style.color</p:attrName>
                                        </p:attrNameLst>
                                      </p:cBhvr>
                                      <p:tavLst>
                                        <p:tav tm="0">
                                          <p:val>
                                            <p:clrVal>
                                              <a:schemeClr val="tx1"/>
                                            </p:clrVal>
                                          </p:val>
                                        </p:tav>
                                        <p:tav tm="50000">
                                          <p:val>
                                            <p:clrVal>
                                              <a:schemeClr val="tx1"/>
                                            </p:clrVal>
                                          </p:val>
                                        </p:tav>
                                      </p:tavLst>
                                    </p:anim>
                                    <p:anim calcmode="discrete" valueType="clr">
                                      <p:cBhvr>
                                        <p:cTn id="25" dur="500"/>
                                        <p:tgtEl>
                                          <p:spTgt spid="79874">
                                            <p:txEl>
                                              <p:charRg st="101" end="169"/>
                                            </p:txEl>
                                          </p:spTgt>
                                        </p:tgtEl>
                                        <p:attrNameLst>
                                          <p:attrName>fillcolor</p:attrName>
                                        </p:attrNameLst>
                                      </p:cBhvr>
                                      <p:tavLst>
                                        <p:tav tm="0">
                                          <p:val>
                                            <p:clrVal>
                                              <a:schemeClr val="accent2"/>
                                            </p:clrVal>
                                          </p:val>
                                        </p:tav>
                                        <p:tav tm="50000">
                                          <p:val>
                                            <p:clrVal>
                                              <a:schemeClr val="hlink"/>
                                            </p:clrVal>
                                          </p:val>
                                        </p:tav>
                                      </p:tavLst>
                                    </p:anim>
                                    <p:set>
                                      <p:cBhvr>
                                        <p:cTn id="26" dur="500"/>
                                        <p:tgtEl>
                                          <p:spTgt spid="79874">
                                            <p:txEl>
                                              <p:charRg st="101" end="169"/>
                                            </p:txEl>
                                          </p:spTgt>
                                        </p:tgtEl>
                                        <p:attrNameLst>
                                          <p:attrName>fill.type</p:attrName>
                                        </p:attrNameLst>
                                      </p:cBhvr>
                                      <p:to>
                                        <p:strVal val="solid"/>
                                      </p:to>
                                    </p:set>
                                  </p:childTnLst>
                                </p:cTn>
                              </p:par>
                              <p:par>
                                <p:cTn id="27" presetID="27" presetClass="entr" presetSubtype="0" fill="hold" grpId="0" nodeType="withEffect">
                                  <p:stCondLst>
                                    <p:cond delay="45500"/>
                                  </p:stCondLst>
                                  <p:iterate type="lt">
                                    <p:tmPct val="50000"/>
                                  </p:iterate>
                                  <p:childTnLst>
                                    <p:set>
                                      <p:cBhvr>
                                        <p:cTn id="28" dur="1" fill="hold">
                                          <p:stCondLst>
                                            <p:cond delay="0"/>
                                          </p:stCondLst>
                                        </p:cTn>
                                        <p:tgtEl>
                                          <p:spTgt spid="79874">
                                            <p:txEl>
                                              <p:charRg st="169" end="214"/>
                                            </p:txEl>
                                          </p:spTgt>
                                        </p:tgtEl>
                                        <p:attrNameLst>
                                          <p:attrName>style.visibility</p:attrName>
                                        </p:attrNameLst>
                                      </p:cBhvr>
                                      <p:to>
                                        <p:strVal val="visible"/>
                                      </p:to>
                                    </p:set>
                                    <p:anim calcmode="discrete" valueType="clr">
                                      <p:cBhvr override="childStyle">
                                        <p:cTn id="29" dur="500"/>
                                        <p:tgtEl>
                                          <p:spTgt spid="79874">
                                            <p:txEl>
                                              <p:charRg st="169" end="214"/>
                                            </p:txEl>
                                          </p:spTgt>
                                        </p:tgtEl>
                                        <p:attrNameLst>
                                          <p:attrName>style.color</p:attrName>
                                        </p:attrNameLst>
                                      </p:cBhvr>
                                      <p:tavLst>
                                        <p:tav tm="0">
                                          <p:val>
                                            <p:clrVal>
                                              <a:schemeClr val="tx1"/>
                                            </p:clrVal>
                                          </p:val>
                                        </p:tav>
                                        <p:tav tm="50000">
                                          <p:val>
                                            <p:clrVal>
                                              <a:schemeClr val="tx1"/>
                                            </p:clrVal>
                                          </p:val>
                                        </p:tav>
                                      </p:tavLst>
                                    </p:anim>
                                    <p:anim calcmode="discrete" valueType="clr">
                                      <p:cBhvr>
                                        <p:cTn id="30" dur="500"/>
                                        <p:tgtEl>
                                          <p:spTgt spid="79874">
                                            <p:txEl>
                                              <p:charRg st="169" end="214"/>
                                            </p:txEl>
                                          </p:spTgt>
                                        </p:tgtEl>
                                        <p:attrNameLst>
                                          <p:attrName>fillcolor</p:attrName>
                                        </p:attrNameLst>
                                      </p:cBhvr>
                                      <p:tavLst>
                                        <p:tav tm="0">
                                          <p:val>
                                            <p:clrVal>
                                              <a:schemeClr val="accent2"/>
                                            </p:clrVal>
                                          </p:val>
                                        </p:tav>
                                        <p:tav tm="50000">
                                          <p:val>
                                            <p:clrVal>
                                              <a:schemeClr val="hlink"/>
                                            </p:clrVal>
                                          </p:val>
                                        </p:tav>
                                      </p:tavLst>
                                    </p:anim>
                                    <p:set>
                                      <p:cBhvr>
                                        <p:cTn id="31" dur="500"/>
                                        <p:tgtEl>
                                          <p:spTgt spid="79874">
                                            <p:txEl>
                                              <p:charRg st="169" end="214"/>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32" fill="hold" display="0">
                  <p:stCondLst>
                    <p:cond delay="indefinite"/>
                  </p:stCondLst>
                  <p:endCondLst>
                    <p:cond evt="onNext" delay="0">
                      <p:tgtEl>
                        <p:sldTgt/>
                      </p:tgtEl>
                    </p:cond>
                    <p:cond evt="onPrev" delay="0">
                      <p:tgtEl>
                        <p:sldTgt/>
                      </p:tgtEl>
                    </p:cond>
                    <p:cond evt="onStopAudio" delay="0">
                      <p:tgtEl>
                        <p:sldTgt/>
                      </p:tgtEl>
                    </p:cond>
                  </p:endCondLst>
                </p:cTn>
                <p:tgtEl>
                  <p:spTgt spid="79876"/>
                </p:tgtEl>
              </p:cMediaNode>
            </p:audio>
          </p:childTnLst>
        </p:cTn>
      </p:par>
    </p:tnLst>
    <p:bldLst>
      <p:bldP spid="79874" grpId="0" build="p"/>
      <p:bldP spid="79875"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69634" name="Rectangle 2"/>
          <p:cNvSpPr>
            <a:spLocks noGrp="1"/>
          </p:cNvSpPr>
          <p:nvPr>
            <p:ph type="title"/>
          </p:nvPr>
        </p:nvSpPr>
        <p:spPr>
          <a:xfrm>
            <a:off x="0" y="836613"/>
            <a:ext cx="9144000" cy="762000"/>
          </a:xfrm>
        </p:spPr>
        <p:txBody>
          <a:bodyPr vert="horz" wrap="square" lIns="91440" tIns="45720" rIns="91440" bIns="45720" anchor="ctr"/>
          <a:p>
            <a:pPr eaLnBrk="1" hangingPunct="1"/>
            <a:r>
              <a:rPr lang="en-US" altLang="zh-CN" sz="3400" b="1">
                <a:solidFill>
                  <a:srgbClr val="FF0000"/>
                </a:solidFill>
                <a:ea typeface="华文中宋" panose="02010600040101010101" charset="-122"/>
              </a:rPr>
              <a:t>7.  </a:t>
            </a:r>
            <a:r>
              <a:rPr lang="zh-CN" altLang="en-US" sz="3400" b="1" dirty="0">
                <a:solidFill>
                  <a:srgbClr val="FF0000"/>
                </a:solidFill>
                <a:ea typeface="华文中宋" panose="02010600040101010101" charset="-122"/>
              </a:rPr>
              <a:t>民主评议党员制度</a:t>
            </a:r>
            <a:endParaRPr lang="zh-CN" altLang="en-US" sz="3400" b="1" dirty="0">
              <a:solidFill>
                <a:srgbClr val="FF0000"/>
              </a:solidFill>
              <a:ea typeface="华文中宋" panose="02010600040101010101" charset="-122"/>
            </a:endParaRPr>
          </a:p>
        </p:txBody>
      </p:sp>
      <p:sp>
        <p:nvSpPr>
          <p:cNvPr id="69635" name="Rectangle 3"/>
          <p:cNvSpPr>
            <a:spLocks noGrp="1"/>
          </p:cNvSpPr>
          <p:nvPr>
            <p:ph idx="1"/>
          </p:nvPr>
        </p:nvSpPr>
        <p:spPr>
          <a:xfrm>
            <a:off x="889000" y="1801813"/>
            <a:ext cx="7345363" cy="4103687"/>
          </a:xfrm>
        </p:spPr>
        <p:txBody>
          <a:bodyPr vert="horz" wrap="square" lIns="91440" tIns="45720" rIns="91440" bIns="45720" anchor="t"/>
          <a:p>
            <a:pPr eaLnBrk="1" hangingPunct="1">
              <a:lnSpc>
                <a:spcPct val="150000"/>
              </a:lnSpc>
              <a:spcBef>
                <a:spcPct val="0"/>
              </a:spcBef>
              <a:buNone/>
            </a:pPr>
            <a:r>
              <a:rPr lang="en-US" altLang="zh-CN" sz="1800">
                <a:latin typeface="楷体_GB2312" pitchFamily="49" charset="-122"/>
                <a:ea typeface="楷体_GB2312" pitchFamily="49" charset="-122"/>
              </a:rPr>
              <a:t>       </a:t>
            </a:r>
            <a:r>
              <a:rPr lang="zh-CN" altLang="en-US" sz="2400" b="1" dirty="0">
                <a:latin typeface="楷体_GB2312" pitchFamily="49" charset="-122"/>
                <a:ea typeface="楷体_GB2312" pitchFamily="49" charset="-122"/>
              </a:rPr>
              <a:t>民主评议党员制度是党支部依据党员标准，对党员进行民主评议的一项组织生活制度，是新时期从严治党，提高党员素质的一项重要措施，是通过制度建设加强对党员管理和监督的有效办法。</a:t>
            </a:r>
            <a:endParaRPr lang="zh-CN" altLang="en-US" sz="2400" b="1" dirty="0">
              <a:latin typeface="楷体_GB2312" pitchFamily="49" charset="-122"/>
              <a:ea typeface="楷体_GB2312" pitchFamily="49" charset="-122"/>
            </a:endParaRPr>
          </a:p>
          <a:p>
            <a:pPr eaLnBrk="1" hangingPunct="1">
              <a:lnSpc>
                <a:spcPct val="150000"/>
              </a:lnSpc>
              <a:spcBef>
                <a:spcPct val="0"/>
              </a:spcBef>
              <a:buNone/>
            </a:pPr>
            <a:r>
              <a:rPr lang="zh-CN" altLang="en-US" sz="2400" b="1" dirty="0">
                <a:latin typeface="楷体_GB2312" pitchFamily="49" charset="-122"/>
                <a:ea typeface="楷体_GB2312" pitchFamily="49" charset="-122"/>
              </a:rPr>
              <a:t>       党支部对党员特别是干部党员的思想、工作、作风、能力和模范作用情况，每年至少进行一次评比。</a:t>
            </a:r>
            <a:endParaRPr lang="zh-CN" altLang="en-US" sz="2400" b="1" dirty="0">
              <a:latin typeface="楷体_GB2312" pitchFamily="49" charset="-122"/>
              <a:ea typeface="楷体_GB2312" pitchFamily="49" charset="-122"/>
            </a:endParaRPr>
          </a:p>
        </p:txBody>
      </p:sp>
      <p:pic>
        <p:nvPicPr>
          <p:cNvPr id="69637" name="25.wav">
            <a:hlinkClick r:id="" action="ppaction://media"/>
          </p:cNvPr>
          <p:cNvPicPr>
            <a:picLocks noRot="1" noChangeAspect="1"/>
          </p:cNvPicPr>
          <p:nvPr>
            <a:audioFile r:link="rId1"/>
            <p:extLst>
              <p:ext uri="{DAA4B4D4-6D71-4841-9C94-3DE7FCFB9230}">
                <p14:media xmlns:p14="http://schemas.microsoft.com/office/powerpoint/2010/main" r:link="rId2"/>
              </p:ext>
            </p:extLst>
          </p:nvPr>
        </p:nvPicPr>
        <p:blipFill>
          <a:blip r:embed="rId3"/>
          <a:stretch>
            <a:fillRect/>
          </a:stretch>
        </p:blipFill>
        <p:spPr>
          <a:xfrm>
            <a:off x="8839200" y="6324600"/>
            <a:ext cx="304800" cy="304800"/>
          </a:xfrm>
          <a:prstGeom prst="rect">
            <a:avLst/>
          </a:prstGeom>
          <a:noFill/>
          <a:ln w="9525">
            <a:noFill/>
          </a:ln>
        </p:spPr>
      </p:pic>
      <p:grpSp>
        <p:nvGrpSpPr>
          <p:cNvPr id="22534" name="Group 7"/>
          <p:cNvGrpSpPr/>
          <p:nvPr/>
        </p:nvGrpSpPr>
        <p:grpSpPr>
          <a:xfrm>
            <a:off x="228600" y="6477000"/>
            <a:ext cx="838200" cy="152400"/>
            <a:chOff x="144" y="4080"/>
            <a:chExt cx="528" cy="96"/>
          </a:xfrm>
        </p:grpSpPr>
        <p:sp>
          <p:nvSpPr>
            <p:cNvPr id="22537" name="AutoShape 8">
              <a:hlinkClick r:id="" action="ppaction://noaction"/>
            </p:cNvPr>
            <p:cNvSpPr/>
            <p:nvPr/>
          </p:nvSpPr>
          <p:spPr>
            <a:xfrm>
              <a:off x="336" y="4080"/>
              <a:ext cx="144" cy="96"/>
            </a:xfrm>
            <a:prstGeom prst="actionButtonDocument">
              <a:avLst/>
            </a:prstGeom>
            <a:solidFill>
              <a:schemeClr val="accent1"/>
            </a:solidFill>
            <a:ln w="12700">
              <a:noFill/>
            </a:ln>
          </p:spPr>
          <p:txBody>
            <a:bodyPr wrap="none" anchor="ctr"/>
            <a:p>
              <a:endParaRPr lang="zh-CN" altLang="en-US" dirty="0">
                <a:latin typeface="Arial" panose="020B0604020202020204" pitchFamily="34" charset="0"/>
              </a:endParaRPr>
            </a:p>
          </p:txBody>
        </p:sp>
        <p:sp>
          <p:nvSpPr>
            <p:cNvPr id="22538" name="AutoShape 9">
              <a:hlinkClick r:id="" action="ppaction://hlinkshowjump?jump=previousslide"/>
            </p:cNvPr>
            <p:cNvSpPr/>
            <p:nvPr/>
          </p:nvSpPr>
          <p:spPr>
            <a:xfrm>
              <a:off x="144" y="4080"/>
              <a:ext cx="144" cy="96"/>
            </a:xfrm>
            <a:prstGeom prst="actionButtonBeginning">
              <a:avLst/>
            </a:prstGeom>
            <a:solidFill>
              <a:schemeClr val="accent1"/>
            </a:solidFill>
            <a:ln w="12700">
              <a:noFill/>
            </a:ln>
          </p:spPr>
          <p:txBody>
            <a:bodyPr wrap="none" anchor="ctr"/>
            <a:p>
              <a:endParaRPr lang="zh-CN" altLang="en-US" dirty="0">
                <a:latin typeface="Arial" panose="020B0604020202020204" pitchFamily="34" charset="0"/>
              </a:endParaRPr>
            </a:p>
          </p:txBody>
        </p:sp>
        <p:sp>
          <p:nvSpPr>
            <p:cNvPr id="22539" name="AutoShape 10">
              <a:hlinkClick r:id="" action="ppaction://hlinkshowjump?jump=nextslide"/>
            </p:cNvPr>
            <p:cNvSpPr/>
            <p:nvPr/>
          </p:nvSpPr>
          <p:spPr>
            <a:xfrm>
              <a:off x="528" y="4080"/>
              <a:ext cx="144" cy="96"/>
            </a:xfrm>
            <a:prstGeom prst="actionButtonEnd">
              <a:avLst/>
            </a:prstGeom>
            <a:solidFill>
              <a:schemeClr val="accent1"/>
            </a:solidFill>
            <a:ln w="12700">
              <a:noFill/>
            </a:ln>
          </p:spPr>
          <p:txBody>
            <a:bodyPr wrap="none" anchor="ctr"/>
            <a:p>
              <a:endParaRPr lang="zh-CN" altLang="en-US" dirty="0">
                <a:latin typeface="Arial" panose="020B0604020202020204" pitchFamily="34" charset="0"/>
              </a:endParaRPr>
            </a:p>
          </p:txBody>
        </p:sp>
      </p:gr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500"/>
                                  </p:stCondLst>
                                  <p:childTnLst>
                                    <p:cmd type="call" cmd="playFrom(0.0)">
                                      <p:cBhvr>
                                        <p:cTn id="6" dur="22962" fill="hold"/>
                                        <p:tgtEl>
                                          <p:spTgt spid="69637"/>
                                        </p:tgtEl>
                                      </p:cBhvr>
                                    </p:cmd>
                                  </p:childTnLst>
                                </p:cTn>
                              </p:par>
                              <p:par>
                                <p:cTn id="7" presetID="2" presetClass="entr" presetSubtype="1" fill="hold" grpId="0" nodeType="withEffect">
                                  <p:stCondLst>
                                    <p:cond delay="0"/>
                                  </p:stCondLst>
                                  <p:childTnLst>
                                    <p:set>
                                      <p:cBhvr>
                                        <p:cTn id="8" dur="1" fill="hold">
                                          <p:stCondLst>
                                            <p:cond delay="0"/>
                                          </p:stCondLst>
                                        </p:cTn>
                                        <p:tgtEl>
                                          <p:spTgt spid="69634"/>
                                        </p:tgtEl>
                                        <p:attrNameLst>
                                          <p:attrName>style.visibility</p:attrName>
                                        </p:attrNameLst>
                                      </p:cBhvr>
                                      <p:to>
                                        <p:strVal val="visible"/>
                                      </p:to>
                                    </p:set>
                                    <p:anim calcmode="lin" valueType="num">
                                      <p:cBhvr additive="base">
                                        <p:cTn id="9" dur="500" fill="hold"/>
                                        <p:tgtEl>
                                          <p:spTgt spid="69634"/>
                                        </p:tgtEl>
                                        <p:attrNameLst>
                                          <p:attrName>ppt_x</p:attrName>
                                        </p:attrNameLst>
                                      </p:cBhvr>
                                      <p:tavLst>
                                        <p:tav tm="0">
                                          <p:val>
                                            <p:strVal val="#ppt_x"/>
                                          </p:val>
                                        </p:tav>
                                        <p:tav tm="100000">
                                          <p:val>
                                            <p:strVal val="#ppt_x"/>
                                          </p:val>
                                        </p:tav>
                                      </p:tavLst>
                                    </p:anim>
                                    <p:anim calcmode="lin" valueType="num">
                                      <p:cBhvr additive="base">
                                        <p:cTn id="10" dur="500" fill="hold"/>
                                        <p:tgtEl>
                                          <p:spTgt spid="69634"/>
                                        </p:tgtEl>
                                        <p:attrNameLst>
                                          <p:attrName>ppt_y</p:attrName>
                                        </p:attrNameLst>
                                      </p:cBhvr>
                                      <p:tavLst>
                                        <p:tav tm="0">
                                          <p:val>
                                            <p:strVal val="0-#ppt_h/2"/>
                                          </p:val>
                                        </p:tav>
                                        <p:tav tm="100000">
                                          <p:val>
                                            <p:strVal val="#ppt_y"/>
                                          </p:val>
                                        </p:tav>
                                      </p:tavLst>
                                    </p:anim>
                                  </p:childTnLst>
                                </p:cTn>
                              </p:par>
                              <p:par>
                                <p:cTn id="11" presetID="27" presetClass="entr" presetSubtype="0" fill="hold" nodeType="withEffect">
                                  <p:stCondLst>
                                    <p:cond delay="2500"/>
                                  </p:stCondLst>
                                  <p:iterate type="lt">
                                    <p:tmPct val="45000"/>
                                  </p:iterate>
                                  <p:childTnLst>
                                    <p:set>
                                      <p:cBhvr>
                                        <p:cTn id="12" dur="1" fill="hold">
                                          <p:stCondLst>
                                            <p:cond delay="0"/>
                                          </p:stCondLst>
                                        </p:cTn>
                                        <p:tgtEl>
                                          <p:spTgt spid="69635">
                                            <p:txEl>
                                              <p:charRg st="0" end="92"/>
                                            </p:txEl>
                                          </p:spTgt>
                                        </p:tgtEl>
                                        <p:attrNameLst>
                                          <p:attrName>style.visibility</p:attrName>
                                        </p:attrNameLst>
                                      </p:cBhvr>
                                      <p:to>
                                        <p:strVal val="visible"/>
                                      </p:to>
                                    </p:set>
                                    <p:anim calcmode="discrete" valueType="clr">
                                      <p:cBhvr override="childStyle">
                                        <p:cTn id="13" dur="500"/>
                                        <p:tgtEl>
                                          <p:spTgt spid="69635">
                                            <p:txEl>
                                              <p:charRg st="0" end="92"/>
                                            </p:txEl>
                                          </p:spTgt>
                                        </p:tgtEl>
                                        <p:attrNameLst>
                                          <p:attrName>style.color</p:attrName>
                                        </p:attrNameLst>
                                      </p:cBhvr>
                                      <p:tavLst>
                                        <p:tav tm="0">
                                          <p:val>
                                            <p:clrVal>
                                              <a:schemeClr val="tx1"/>
                                            </p:clrVal>
                                          </p:val>
                                        </p:tav>
                                        <p:tav tm="50000">
                                          <p:val>
                                            <p:clrVal>
                                              <a:schemeClr val="tx1"/>
                                            </p:clrVal>
                                          </p:val>
                                        </p:tav>
                                      </p:tavLst>
                                    </p:anim>
                                    <p:anim calcmode="discrete" valueType="clr">
                                      <p:cBhvr>
                                        <p:cTn id="14" dur="500"/>
                                        <p:tgtEl>
                                          <p:spTgt spid="69635">
                                            <p:txEl>
                                              <p:charRg st="0" end="92"/>
                                            </p:txEl>
                                          </p:spTgt>
                                        </p:tgtEl>
                                        <p:attrNameLst>
                                          <p:attrName>fillcolor</p:attrName>
                                        </p:attrNameLst>
                                      </p:cBhvr>
                                      <p:tavLst>
                                        <p:tav tm="0">
                                          <p:val>
                                            <p:clrVal>
                                              <a:schemeClr val="accent2"/>
                                            </p:clrVal>
                                          </p:val>
                                        </p:tav>
                                        <p:tav tm="50000">
                                          <p:val>
                                            <p:clrVal>
                                              <a:schemeClr val="hlink"/>
                                            </p:clrVal>
                                          </p:val>
                                        </p:tav>
                                      </p:tavLst>
                                    </p:anim>
                                    <p:set>
                                      <p:cBhvr>
                                        <p:cTn id="15" dur="500"/>
                                        <p:tgtEl>
                                          <p:spTgt spid="69635">
                                            <p:txEl>
                                              <p:charRg st="0" end="92"/>
                                            </p:txEl>
                                          </p:spTgt>
                                        </p:tgtEl>
                                        <p:attrNameLst>
                                          <p:attrName>fill.type</p:attrName>
                                        </p:attrNameLst>
                                      </p:cBhvr>
                                      <p:to>
                                        <p:strVal val="solid"/>
                                      </p:to>
                                    </p:set>
                                  </p:childTnLst>
                                </p:cTn>
                              </p:par>
                              <p:par>
                                <p:cTn id="16" presetID="27" presetClass="entr" presetSubtype="0" fill="hold" nodeType="withEffect">
                                  <p:stCondLst>
                                    <p:cond delay="2500"/>
                                  </p:stCondLst>
                                  <p:iterate type="lt">
                                    <p:tmPct val="45000"/>
                                  </p:iterate>
                                  <p:childTnLst>
                                    <p:set>
                                      <p:cBhvr>
                                        <p:cTn id="17" dur="1" fill="hold">
                                          <p:stCondLst>
                                            <p:cond delay="0"/>
                                          </p:stCondLst>
                                        </p:cTn>
                                        <p:tgtEl>
                                          <p:spTgt spid="69635">
                                            <p:txEl>
                                              <p:charRg st="92" end="145"/>
                                            </p:txEl>
                                          </p:spTgt>
                                        </p:tgtEl>
                                        <p:attrNameLst>
                                          <p:attrName>style.visibility</p:attrName>
                                        </p:attrNameLst>
                                      </p:cBhvr>
                                      <p:to>
                                        <p:strVal val="visible"/>
                                      </p:to>
                                    </p:set>
                                    <p:anim calcmode="discrete" valueType="clr">
                                      <p:cBhvr override="childStyle">
                                        <p:cTn id="18" dur="500"/>
                                        <p:tgtEl>
                                          <p:spTgt spid="69635">
                                            <p:txEl>
                                              <p:charRg st="92" end="145"/>
                                            </p:txEl>
                                          </p:spTgt>
                                        </p:tgtEl>
                                        <p:attrNameLst>
                                          <p:attrName>style.color</p:attrName>
                                        </p:attrNameLst>
                                      </p:cBhvr>
                                      <p:tavLst>
                                        <p:tav tm="0">
                                          <p:val>
                                            <p:clrVal>
                                              <a:schemeClr val="tx1"/>
                                            </p:clrVal>
                                          </p:val>
                                        </p:tav>
                                        <p:tav tm="50000">
                                          <p:val>
                                            <p:clrVal>
                                              <a:schemeClr val="tx1"/>
                                            </p:clrVal>
                                          </p:val>
                                        </p:tav>
                                      </p:tavLst>
                                    </p:anim>
                                    <p:anim calcmode="discrete" valueType="clr">
                                      <p:cBhvr>
                                        <p:cTn id="19" dur="500"/>
                                        <p:tgtEl>
                                          <p:spTgt spid="69635">
                                            <p:txEl>
                                              <p:charRg st="92" end="145"/>
                                            </p:txEl>
                                          </p:spTgt>
                                        </p:tgtEl>
                                        <p:attrNameLst>
                                          <p:attrName>fillcolor</p:attrName>
                                        </p:attrNameLst>
                                      </p:cBhvr>
                                      <p:tavLst>
                                        <p:tav tm="0">
                                          <p:val>
                                            <p:clrVal>
                                              <a:schemeClr val="accent2"/>
                                            </p:clrVal>
                                          </p:val>
                                        </p:tav>
                                        <p:tav tm="50000">
                                          <p:val>
                                            <p:clrVal>
                                              <a:schemeClr val="hlink"/>
                                            </p:clrVal>
                                          </p:val>
                                        </p:tav>
                                      </p:tavLst>
                                    </p:anim>
                                    <p:set>
                                      <p:cBhvr>
                                        <p:cTn id="20" dur="500"/>
                                        <p:tgtEl>
                                          <p:spTgt spid="69635">
                                            <p:txEl>
                                              <p:charRg st="92" end="145"/>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21" fill="hold" display="0">
                  <p:stCondLst>
                    <p:cond delay="indefinite"/>
                  </p:stCondLst>
                  <p:endCondLst>
                    <p:cond evt="onNext" delay="0">
                      <p:tgtEl>
                        <p:sldTgt/>
                      </p:tgtEl>
                    </p:cond>
                    <p:cond evt="onPrev" delay="0">
                      <p:tgtEl>
                        <p:sldTgt/>
                      </p:tgtEl>
                    </p:cond>
                    <p:cond evt="onStopAudio" delay="0">
                      <p:tgtEl>
                        <p:sldTgt/>
                      </p:tgtEl>
                    </p:cond>
                  </p:endCondLst>
                </p:cTn>
                <p:tgtEl>
                  <p:spTgt spid="69637"/>
                </p:tgtEl>
              </p:cMediaNode>
            </p:audio>
          </p:childTnLst>
        </p:cTn>
      </p:par>
    </p:tnLst>
    <p:bldLst>
      <p:bldP spid="69634"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71682" name="Rectangle 2"/>
          <p:cNvSpPr>
            <a:spLocks noGrp="1"/>
          </p:cNvSpPr>
          <p:nvPr>
            <p:ph type="title"/>
          </p:nvPr>
        </p:nvSpPr>
        <p:spPr>
          <a:xfrm>
            <a:off x="468313" y="1196975"/>
            <a:ext cx="8229600" cy="687388"/>
          </a:xfrm>
        </p:spPr>
        <p:txBody>
          <a:bodyPr vert="horz" wrap="square" lIns="0" tIns="0" rIns="0" bIns="0" anchor="ctr" anchorCtr="1"/>
          <a:p>
            <a:pPr eaLnBrk="1" hangingPunct="1"/>
            <a:r>
              <a:rPr lang="zh-CN" altLang="en-US" sz="3200" b="1" dirty="0">
                <a:solidFill>
                  <a:srgbClr val="FF070D"/>
                </a:solidFill>
                <a:ea typeface="华文中宋" panose="02010600040101010101" charset="-122"/>
              </a:rPr>
              <a:t>民主评议党员   </a:t>
            </a:r>
            <a:r>
              <a:rPr lang="zh-CN" altLang="en-US" sz="2400" dirty="0">
                <a:solidFill>
                  <a:schemeClr val="tx1"/>
                </a:solidFill>
                <a:ea typeface="华文中宋" panose="02010600040101010101" charset="-122"/>
              </a:rPr>
              <a:t>操作程序</a:t>
            </a:r>
            <a:endParaRPr lang="zh-CN" altLang="en-US" sz="2400" dirty="0">
              <a:solidFill>
                <a:schemeClr val="tx1"/>
              </a:solidFill>
              <a:ea typeface="华文中宋" panose="02010600040101010101" charset="-122"/>
            </a:endParaRPr>
          </a:p>
        </p:txBody>
      </p:sp>
      <p:sp>
        <p:nvSpPr>
          <p:cNvPr id="71684" name="Text Box 4"/>
          <p:cNvSpPr txBox="1"/>
          <p:nvPr/>
        </p:nvSpPr>
        <p:spPr>
          <a:xfrm>
            <a:off x="6629400" y="2320925"/>
            <a:ext cx="969963" cy="400050"/>
          </a:xfrm>
          <a:prstGeom prst="rect">
            <a:avLst/>
          </a:prstGeom>
          <a:solidFill>
            <a:srgbClr val="FFFF99"/>
          </a:solidFill>
          <a:ln w="12700" cap="flat" cmpd="sng">
            <a:solidFill>
              <a:srgbClr val="FF0000"/>
            </a:solidFill>
            <a:prstDash val="solid"/>
            <a:miter/>
            <a:headEnd type="none" w="med" len="med"/>
            <a:tailEnd type="none" w="med" len="med"/>
          </a:ln>
        </p:spPr>
        <p:txBody>
          <a:bodyPr lIns="0" tIns="0" rIns="0" bIns="0" anchor="ctr" anchorCtr="1"/>
          <a:p>
            <a:pPr algn="ctr">
              <a:lnSpc>
                <a:spcPct val="80000"/>
              </a:lnSpc>
            </a:pPr>
            <a:r>
              <a:rPr lang="zh-CN" altLang="en-US" sz="1500" dirty="0">
                <a:latin typeface="宋体" panose="02010600030101010101" pitchFamily="2" charset="-122"/>
                <a:ea typeface="楷体_GB2312" pitchFamily="49" charset="-122"/>
              </a:rPr>
              <a:t>向上级党组织报告</a:t>
            </a:r>
            <a:endParaRPr lang="zh-CN" altLang="en-US" sz="1500" dirty="0">
              <a:latin typeface="Arial" panose="020B0604020202020204" pitchFamily="34" charset="0"/>
              <a:ea typeface="楷体_GB2312" pitchFamily="49" charset="-122"/>
            </a:endParaRPr>
          </a:p>
        </p:txBody>
      </p:sp>
      <p:sp>
        <p:nvSpPr>
          <p:cNvPr id="71685" name="Text Box 5"/>
          <p:cNvSpPr txBox="1"/>
          <p:nvPr/>
        </p:nvSpPr>
        <p:spPr>
          <a:xfrm>
            <a:off x="6664325" y="3971925"/>
            <a:ext cx="938213" cy="868363"/>
          </a:xfrm>
          <a:prstGeom prst="rect">
            <a:avLst/>
          </a:prstGeom>
          <a:solidFill>
            <a:srgbClr val="FFFF99"/>
          </a:solidFill>
          <a:ln w="12700" cap="flat" cmpd="sng">
            <a:solidFill>
              <a:srgbClr val="FF0000"/>
            </a:solidFill>
            <a:prstDash val="solid"/>
            <a:miter/>
            <a:headEnd type="none" w="med" len="med"/>
            <a:tailEnd type="none" w="med" len="med"/>
          </a:ln>
        </p:spPr>
        <p:txBody>
          <a:bodyPr lIns="0" tIns="0" rIns="0" bIns="0" anchor="ctr" anchorCtr="1"/>
          <a:p>
            <a:pPr algn="ctr">
              <a:spcAft>
                <a:spcPts val="600"/>
              </a:spcAft>
            </a:pPr>
            <a:r>
              <a:rPr lang="zh-CN" altLang="en-US" sz="1200" dirty="0">
                <a:latin typeface="宋体" panose="02010600030101010101" pitchFamily="2" charset="-122"/>
                <a:ea typeface="楷体_GB2312" pitchFamily="49" charset="-122"/>
              </a:rPr>
              <a:t>对评议出的优秀党员进行表扬，处置不合格党员</a:t>
            </a:r>
            <a:endParaRPr lang="zh-CN" altLang="en-US" sz="1200" dirty="0">
              <a:latin typeface="Arial" panose="020B0604020202020204" pitchFamily="34" charset="0"/>
              <a:ea typeface="楷体_GB2312" pitchFamily="49" charset="-122"/>
            </a:endParaRPr>
          </a:p>
        </p:txBody>
      </p:sp>
      <p:sp>
        <p:nvSpPr>
          <p:cNvPr id="71686" name="Text Box 6"/>
          <p:cNvSpPr txBox="1"/>
          <p:nvPr/>
        </p:nvSpPr>
        <p:spPr>
          <a:xfrm>
            <a:off x="6681788" y="5321300"/>
            <a:ext cx="939800" cy="393700"/>
          </a:xfrm>
          <a:prstGeom prst="rect">
            <a:avLst/>
          </a:prstGeom>
          <a:solidFill>
            <a:srgbClr val="FFFF99"/>
          </a:solidFill>
          <a:ln w="12700" cap="flat" cmpd="sng">
            <a:solidFill>
              <a:srgbClr val="FF0000"/>
            </a:solidFill>
            <a:prstDash val="solid"/>
            <a:miter/>
            <a:headEnd type="none" w="med" len="med"/>
            <a:tailEnd type="none" w="med" len="med"/>
          </a:ln>
        </p:spPr>
        <p:txBody>
          <a:bodyPr lIns="0" tIns="0" rIns="0" bIns="0" anchor="ctr" anchorCtr="1"/>
          <a:p>
            <a:pPr algn="ctr">
              <a:lnSpc>
                <a:spcPct val="80000"/>
              </a:lnSpc>
            </a:pPr>
            <a:r>
              <a:rPr lang="zh-CN" altLang="en-US" sz="1500" dirty="0">
                <a:latin typeface="宋体" panose="02010600030101010101" pitchFamily="2" charset="-122"/>
                <a:ea typeface="楷体_GB2312" pitchFamily="49" charset="-122"/>
              </a:rPr>
              <a:t>有关材料整理归档</a:t>
            </a:r>
            <a:endParaRPr lang="zh-CN" altLang="en-US" sz="1500" dirty="0">
              <a:latin typeface="Arial" panose="020B0604020202020204" pitchFamily="34" charset="0"/>
              <a:ea typeface="楷体_GB2312" pitchFamily="49" charset="-122"/>
            </a:endParaRPr>
          </a:p>
        </p:txBody>
      </p:sp>
      <p:sp>
        <p:nvSpPr>
          <p:cNvPr id="71687" name="Text Box 7"/>
          <p:cNvSpPr txBox="1"/>
          <p:nvPr/>
        </p:nvSpPr>
        <p:spPr>
          <a:xfrm>
            <a:off x="1447800" y="2801938"/>
            <a:ext cx="315913" cy="2822575"/>
          </a:xfrm>
          <a:prstGeom prst="rect">
            <a:avLst/>
          </a:prstGeom>
          <a:solidFill>
            <a:srgbClr val="FFFF99"/>
          </a:solidFill>
          <a:ln w="12700" cap="flat" cmpd="sng">
            <a:solidFill>
              <a:srgbClr val="FF0000"/>
            </a:solidFill>
            <a:prstDash val="solid"/>
            <a:miter/>
            <a:headEnd type="none" w="med" len="med"/>
            <a:tailEnd type="none" w="med" len="med"/>
          </a:ln>
        </p:spPr>
        <p:txBody>
          <a:bodyPr vert="eaVert" lIns="0" tIns="0" rIns="0" bIns="0" anchor="ctr" anchorCtr="1"/>
          <a:p>
            <a:pPr algn="ctr"/>
            <a:r>
              <a:rPr lang="zh-CN" altLang="en-US" sz="2000" b="1" dirty="0">
                <a:solidFill>
                  <a:srgbClr val="0000FF"/>
                </a:solidFill>
                <a:latin typeface="楷体_GB2312" pitchFamily="49" charset="-122"/>
                <a:ea typeface="楷体_GB2312" pitchFamily="49" charset="-122"/>
              </a:rPr>
              <a:t>准   备   工   作</a:t>
            </a:r>
            <a:endParaRPr lang="zh-CN" altLang="en-US" sz="2000" b="1" dirty="0">
              <a:solidFill>
                <a:srgbClr val="0000FF"/>
              </a:solidFill>
              <a:latin typeface="楷体_GB2312" pitchFamily="49" charset="-122"/>
              <a:ea typeface="楷体_GB2312" pitchFamily="49" charset="-122"/>
            </a:endParaRPr>
          </a:p>
        </p:txBody>
      </p:sp>
      <p:sp>
        <p:nvSpPr>
          <p:cNvPr id="23559" name="Text Box 8">
            <a:hlinkClick r:id="rId1" action="ppaction://hlinkfile"/>
          </p:cNvPr>
          <p:cNvSpPr txBox="1"/>
          <p:nvPr/>
        </p:nvSpPr>
        <p:spPr>
          <a:xfrm>
            <a:off x="2305050" y="2133600"/>
            <a:ext cx="1082675" cy="522288"/>
          </a:xfrm>
          <a:prstGeom prst="rect">
            <a:avLst/>
          </a:prstGeom>
          <a:solidFill>
            <a:srgbClr val="FFFF99"/>
          </a:solidFill>
          <a:ln w="38100" cap="flat" cmpd="sng">
            <a:solidFill>
              <a:srgbClr val="0000FF"/>
            </a:solidFill>
            <a:prstDash val="solid"/>
            <a:miter/>
            <a:headEnd type="none" w="med" len="med"/>
            <a:tailEnd type="none" w="med" len="med"/>
          </a:ln>
        </p:spPr>
        <p:txBody>
          <a:bodyPr lIns="0" tIns="0" rIns="0" bIns="0" anchor="ctr" anchorCtr="1"/>
          <a:p>
            <a:pPr algn="ctr"/>
            <a:r>
              <a:rPr lang="zh-CN" altLang="en-US" sz="1200" dirty="0">
                <a:latin typeface="宋体" panose="02010600030101010101" pitchFamily="2" charset="-122"/>
                <a:ea typeface="楷体_GB2312" pitchFamily="49" charset="-122"/>
              </a:rPr>
              <a:t>制订实施方案</a:t>
            </a:r>
            <a:endParaRPr lang="en-US" altLang="zh-CN" sz="1200">
              <a:latin typeface="Arial" panose="020B0604020202020204" pitchFamily="34" charset="0"/>
              <a:ea typeface="楷体_GB2312" pitchFamily="49" charset="-122"/>
            </a:endParaRPr>
          </a:p>
        </p:txBody>
      </p:sp>
      <p:sp>
        <p:nvSpPr>
          <p:cNvPr id="71689" name="Text Box 9"/>
          <p:cNvSpPr txBox="1"/>
          <p:nvPr/>
        </p:nvSpPr>
        <p:spPr>
          <a:xfrm>
            <a:off x="2263775" y="3973513"/>
            <a:ext cx="1117600" cy="573087"/>
          </a:xfrm>
          <a:prstGeom prst="rect">
            <a:avLst/>
          </a:prstGeom>
          <a:solidFill>
            <a:srgbClr val="FFFF99"/>
          </a:solidFill>
          <a:ln w="12700" cap="flat" cmpd="sng">
            <a:solidFill>
              <a:srgbClr val="FF0000"/>
            </a:solidFill>
            <a:prstDash val="solid"/>
            <a:miter/>
            <a:headEnd type="none" w="med" len="med"/>
            <a:tailEnd type="none" w="med" len="med"/>
          </a:ln>
        </p:spPr>
        <p:txBody>
          <a:bodyPr lIns="0" tIns="0" rIns="0" bIns="0" anchor="ctr" anchorCtr="1"/>
          <a:p>
            <a:pPr algn="ctr"/>
            <a:r>
              <a:rPr lang="zh-CN" altLang="en-US" sz="1500" dirty="0">
                <a:latin typeface="宋体" panose="02010600030101010101" pitchFamily="2" charset="-122"/>
                <a:ea typeface="楷体_GB2312" pitchFamily="49" charset="-122"/>
              </a:rPr>
              <a:t>组织动员</a:t>
            </a:r>
            <a:endParaRPr lang="zh-CN" altLang="en-US" sz="1500" dirty="0">
              <a:latin typeface="宋体" panose="02010600030101010101" pitchFamily="2" charset="-122"/>
              <a:ea typeface="楷体_GB2312" pitchFamily="49" charset="-122"/>
            </a:endParaRPr>
          </a:p>
          <a:p>
            <a:pPr algn="ctr"/>
            <a:r>
              <a:rPr lang="zh-CN" altLang="en-US" sz="1500" dirty="0">
                <a:latin typeface="宋体" panose="02010600030101010101" pitchFamily="2" charset="-122"/>
                <a:ea typeface="楷体_GB2312" pitchFamily="49" charset="-122"/>
              </a:rPr>
              <a:t>学习教育</a:t>
            </a:r>
            <a:endParaRPr lang="zh-CN" altLang="en-US" sz="1500" dirty="0">
              <a:latin typeface="Arial" panose="020B0604020202020204" pitchFamily="34" charset="0"/>
              <a:ea typeface="楷体_GB2312" pitchFamily="49" charset="-122"/>
            </a:endParaRPr>
          </a:p>
        </p:txBody>
      </p:sp>
      <p:sp>
        <p:nvSpPr>
          <p:cNvPr id="71690" name="Text Box 10"/>
          <p:cNvSpPr txBox="1"/>
          <p:nvPr/>
        </p:nvSpPr>
        <p:spPr>
          <a:xfrm>
            <a:off x="2263775" y="5159375"/>
            <a:ext cx="1074738" cy="555625"/>
          </a:xfrm>
          <a:prstGeom prst="rect">
            <a:avLst/>
          </a:prstGeom>
          <a:solidFill>
            <a:srgbClr val="FFFF99"/>
          </a:solidFill>
          <a:ln w="12700" cap="flat" cmpd="sng">
            <a:solidFill>
              <a:srgbClr val="FF0000"/>
            </a:solidFill>
            <a:prstDash val="solid"/>
            <a:miter/>
            <a:headEnd type="none" w="med" len="med"/>
            <a:tailEnd type="none" w="med" len="med"/>
          </a:ln>
        </p:spPr>
        <p:txBody>
          <a:bodyPr lIns="0" tIns="0" rIns="0" bIns="0" anchor="ctr" anchorCtr="1"/>
          <a:p>
            <a:pPr algn="ctr"/>
            <a:r>
              <a:rPr lang="zh-CN" altLang="en-US" sz="1500" dirty="0">
                <a:latin typeface="宋体" panose="02010600030101010101" pitchFamily="2" charset="-122"/>
                <a:ea typeface="楷体_GB2312" pitchFamily="49" charset="-122"/>
              </a:rPr>
              <a:t>党员准备个</a:t>
            </a:r>
            <a:endParaRPr lang="zh-CN" altLang="en-US" sz="1500" dirty="0">
              <a:latin typeface="宋体" panose="02010600030101010101" pitchFamily="2" charset="-122"/>
              <a:ea typeface="楷体_GB2312" pitchFamily="49" charset="-122"/>
            </a:endParaRPr>
          </a:p>
          <a:p>
            <a:pPr algn="ctr"/>
            <a:r>
              <a:rPr lang="zh-CN" altLang="en-US" sz="1500" dirty="0">
                <a:latin typeface="宋体" panose="02010600030101010101" pitchFamily="2" charset="-122"/>
                <a:ea typeface="楷体_GB2312" pitchFamily="49" charset="-122"/>
              </a:rPr>
              <a:t>人总结材料</a:t>
            </a:r>
            <a:endParaRPr lang="zh-CN" altLang="en-US" sz="1500" dirty="0">
              <a:latin typeface="Arial" panose="020B0604020202020204" pitchFamily="34" charset="0"/>
              <a:ea typeface="楷体_GB2312" pitchFamily="49" charset="-122"/>
            </a:endParaRPr>
          </a:p>
        </p:txBody>
      </p:sp>
      <p:sp>
        <p:nvSpPr>
          <p:cNvPr id="71691" name="Text Box 11"/>
          <p:cNvSpPr txBox="1"/>
          <p:nvPr/>
        </p:nvSpPr>
        <p:spPr>
          <a:xfrm>
            <a:off x="3657600" y="2743200"/>
            <a:ext cx="314325" cy="2863850"/>
          </a:xfrm>
          <a:prstGeom prst="rect">
            <a:avLst/>
          </a:prstGeom>
          <a:solidFill>
            <a:srgbClr val="FFFF99"/>
          </a:solidFill>
          <a:ln w="12700" cap="flat" cmpd="sng">
            <a:solidFill>
              <a:srgbClr val="FF0000"/>
            </a:solidFill>
            <a:prstDash val="solid"/>
            <a:miter/>
            <a:headEnd type="none" w="med" len="med"/>
            <a:tailEnd type="none" w="med" len="med"/>
          </a:ln>
        </p:spPr>
        <p:txBody>
          <a:bodyPr vert="eaVert" lIns="0" tIns="0" rIns="0" bIns="0" anchor="ctr" anchorCtr="1"/>
          <a:p>
            <a:pPr algn="ctr"/>
            <a:r>
              <a:rPr lang="zh-CN" altLang="en-US" sz="2000" b="1" dirty="0">
                <a:solidFill>
                  <a:srgbClr val="0000FF"/>
                </a:solidFill>
                <a:latin typeface="楷体_GB2312" pitchFamily="49" charset="-122"/>
                <a:ea typeface="楷体_GB2312" pitchFamily="49" charset="-122"/>
              </a:rPr>
              <a:t>民   主   评   议</a:t>
            </a:r>
            <a:endParaRPr lang="zh-CN" altLang="en-US" sz="2000" b="1" dirty="0">
              <a:solidFill>
                <a:srgbClr val="0000FF"/>
              </a:solidFill>
              <a:latin typeface="楷体_GB2312" pitchFamily="49" charset="-122"/>
              <a:ea typeface="楷体_GB2312" pitchFamily="49" charset="-122"/>
            </a:endParaRPr>
          </a:p>
        </p:txBody>
      </p:sp>
      <p:sp>
        <p:nvSpPr>
          <p:cNvPr id="71692" name="Text Box 12"/>
          <p:cNvSpPr txBox="1"/>
          <p:nvPr/>
        </p:nvSpPr>
        <p:spPr>
          <a:xfrm>
            <a:off x="4267200" y="2286000"/>
            <a:ext cx="1143000" cy="381000"/>
          </a:xfrm>
          <a:prstGeom prst="rect">
            <a:avLst/>
          </a:prstGeom>
          <a:solidFill>
            <a:srgbClr val="FFFF99"/>
          </a:solidFill>
          <a:ln w="12700" cap="flat" cmpd="sng">
            <a:solidFill>
              <a:srgbClr val="FF0000"/>
            </a:solidFill>
            <a:prstDash val="solid"/>
            <a:miter/>
            <a:headEnd type="none" w="med" len="med"/>
            <a:tailEnd type="none" w="med" len="med"/>
          </a:ln>
        </p:spPr>
        <p:txBody>
          <a:bodyPr lIns="0" tIns="0" rIns="0" bIns="0" anchor="ctr" anchorCtr="1"/>
          <a:p>
            <a:pPr algn="ctr"/>
            <a:r>
              <a:rPr lang="zh-CN" altLang="en-US" sz="1500" dirty="0">
                <a:latin typeface="宋体" panose="02010600030101010101" pitchFamily="2" charset="-122"/>
                <a:ea typeface="楷体_GB2312" pitchFamily="49" charset="-122"/>
              </a:rPr>
              <a:t>自我评价</a:t>
            </a:r>
            <a:endParaRPr lang="zh-CN" altLang="en-US" sz="1500" dirty="0">
              <a:latin typeface="Arial" panose="020B0604020202020204" pitchFamily="34" charset="0"/>
              <a:ea typeface="楷体_GB2312" pitchFamily="49" charset="-122"/>
            </a:endParaRPr>
          </a:p>
        </p:txBody>
      </p:sp>
      <p:sp>
        <p:nvSpPr>
          <p:cNvPr id="71693" name="Text Box 13"/>
          <p:cNvSpPr txBox="1"/>
          <p:nvPr/>
        </p:nvSpPr>
        <p:spPr>
          <a:xfrm>
            <a:off x="4267200" y="2895600"/>
            <a:ext cx="1143000" cy="381000"/>
          </a:xfrm>
          <a:prstGeom prst="rect">
            <a:avLst/>
          </a:prstGeom>
          <a:solidFill>
            <a:srgbClr val="FFFF99"/>
          </a:solidFill>
          <a:ln w="12700" cap="flat" cmpd="sng">
            <a:solidFill>
              <a:srgbClr val="FF0000"/>
            </a:solidFill>
            <a:prstDash val="solid"/>
            <a:miter/>
            <a:headEnd type="none" w="med" len="med"/>
            <a:tailEnd type="none" w="med" len="med"/>
          </a:ln>
        </p:spPr>
        <p:txBody>
          <a:bodyPr lIns="0" tIns="0" rIns="0" bIns="0" anchor="ctr" anchorCtr="1"/>
          <a:p>
            <a:pPr algn="ctr"/>
            <a:r>
              <a:rPr lang="zh-CN" altLang="en-US" sz="1500" dirty="0">
                <a:latin typeface="宋体" panose="02010600030101010101" pitchFamily="2" charset="-122"/>
                <a:ea typeface="楷体_GB2312" pitchFamily="49" charset="-122"/>
              </a:rPr>
              <a:t>相互评议</a:t>
            </a:r>
            <a:endParaRPr lang="zh-CN" altLang="en-US" sz="1500" dirty="0">
              <a:latin typeface="Arial" panose="020B0604020202020204" pitchFamily="34" charset="0"/>
              <a:ea typeface="楷体_GB2312" pitchFamily="49" charset="-122"/>
            </a:endParaRPr>
          </a:p>
        </p:txBody>
      </p:sp>
      <p:sp>
        <p:nvSpPr>
          <p:cNvPr id="71694" name="Text Box 14"/>
          <p:cNvSpPr txBox="1"/>
          <p:nvPr/>
        </p:nvSpPr>
        <p:spPr>
          <a:xfrm>
            <a:off x="4267200" y="4953000"/>
            <a:ext cx="1143000" cy="744538"/>
          </a:xfrm>
          <a:prstGeom prst="rect">
            <a:avLst/>
          </a:prstGeom>
          <a:solidFill>
            <a:srgbClr val="FFFF99"/>
          </a:solidFill>
          <a:ln w="12700" cap="flat" cmpd="sng">
            <a:solidFill>
              <a:srgbClr val="FF0000"/>
            </a:solidFill>
            <a:prstDash val="solid"/>
            <a:miter/>
            <a:headEnd type="none" w="med" len="med"/>
            <a:tailEnd type="none" w="med" len="med"/>
          </a:ln>
        </p:spPr>
        <p:txBody>
          <a:bodyPr lIns="0" tIns="0" rIns="0" bIns="0" anchor="ctr" anchorCtr="1"/>
          <a:p>
            <a:pPr algn="ctr"/>
            <a:r>
              <a:rPr lang="zh-CN" altLang="en-US" sz="1400" dirty="0">
                <a:latin typeface="宋体" panose="02010600030101010101" pitchFamily="2" charset="-122"/>
                <a:ea typeface="楷体_GB2312" pitchFamily="49" charset="-122"/>
              </a:rPr>
              <a:t>提交党员大会讨论形成正式组织意见</a:t>
            </a:r>
            <a:endParaRPr lang="zh-CN" altLang="en-US" sz="1400" dirty="0">
              <a:latin typeface="Arial" panose="020B0604020202020204" pitchFamily="34" charset="0"/>
              <a:ea typeface="楷体_GB2312" pitchFamily="49" charset="-122"/>
            </a:endParaRPr>
          </a:p>
        </p:txBody>
      </p:sp>
      <p:sp>
        <p:nvSpPr>
          <p:cNvPr id="71695" name="Text Box 15"/>
          <p:cNvSpPr txBox="1"/>
          <p:nvPr/>
        </p:nvSpPr>
        <p:spPr>
          <a:xfrm>
            <a:off x="5795963" y="2708275"/>
            <a:ext cx="333375" cy="2919413"/>
          </a:xfrm>
          <a:prstGeom prst="rect">
            <a:avLst/>
          </a:prstGeom>
          <a:solidFill>
            <a:srgbClr val="FFFF99"/>
          </a:solidFill>
          <a:ln w="12700" cap="flat" cmpd="sng">
            <a:solidFill>
              <a:srgbClr val="FF0000"/>
            </a:solidFill>
            <a:prstDash val="solid"/>
            <a:miter/>
            <a:headEnd type="none" w="med" len="med"/>
            <a:tailEnd type="none" w="med" len="med"/>
          </a:ln>
        </p:spPr>
        <p:txBody>
          <a:bodyPr vert="eaVert" lIns="0" tIns="0" rIns="0" bIns="0" anchor="ctr" anchorCtr="1"/>
          <a:p>
            <a:pPr algn="ctr"/>
            <a:r>
              <a:rPr lang="zh-CN" altLang="en-US" sz="2000" b="1" dirty="0">
                <a:solidFill>
                  <a:srgbClr val="0000FF"/>
                </a:solidFill>
                <a:latin typeface="楷体_GB2312" pitchFamily="49" charset="-122"/>
                <a:ea typeface="楷体_GB2312" pitchFamily="49" charset="-122"/>
              </a:rPr>
              <a:t>评 议 后 的 工 作</a:t>
            </a:r>
            <a:endParaRPr lang="zh-CN" altLang="en-US" sz="2000" b="1" dirty="0">
              <a:solidFill>
                <a:srgbClr val="0000FF"/>
              </a:solidFill>
              <a:latin typeface="楷体_GB2312" pitchFamily="49" charset="-122"/>
              <a:ea typeface="楷体_GB2312" pitchFamily="49" charset="-122"/>
            </a:endParaRPr>
          </a:p>
        </p:txBody>
      </p:sp>
      <p:sp>
        <p:nvSpPr>
          <p:cNvPr id="71696" name="Line 16"/>
          <p:cNvSpPr/>
          <p:nvPr/>
        </p:nvSpPr>
        <p:spPr>
          <a:xfrm>
            <a:off x="2782888" y="2649538"/>
            <a:ext cx="0" cy="1322387"/>
          </a:xfrm>
          <a:prstGeom prst="line">
            <a:avLst/>
          </a:prstGeom>
          <a:ln w="12700" cap="flat" cmpd="sng">
            <a:solidFill>
              <a:srgbClr val="FF0000"/>
            </a:solidFill>
            <a:prstDash val="solid"/>
            <a:headEnd type="none" w="med" len="med"/>
            <a:tailEnd type="triangle" w="med" len="med"/>
          </a:ln>
        </p:spPr>
      </p:sp>
      <p:grpSp>
        <p:nvGrpSpPr>
          <p:cNvPr id="2" name="Group 17"/>
          <p:cNvGrpSpPr/>
          <p:nvPr/>
        </p:nvGrpSpPr>
        <p:grpSpPr>
          <a:xfrm>
            <a:off x="3346450" y="4289425"/>
            <a:ext cx="317500" cy="1201738"/>
            <a:chOff x="2108" y="2702"/>
            <a:chExt cx="200" cy="757"/>
          </a:xfrm>
        </p:grpSpPr>
        <p:sp>
          <p:nvSpPr>
            <p:cNvPr id="23599" name="Line 18"/>
            <p:cNvSpPr/>
            <p:nvPr/>
          </p:nvSpPr>
          <p:spPr>
            <a:xfrm>
              <a:off x="2108" y="3459"/>
              <a:ext cx="86" cy="0"/>
            </a:xfrm>
            <a:prstGeom prst="line">
              <a:avLst/>
            </a:prstGeom>
            <a:ln w="12700" cap="flat" cmpd="sng">
              <a:solidFill>
                <a:srgbClr val="FF0000"/>
              </a:solidFill>
              <a:prstDash val="solid"/>
              <a:headEnd type="none" w="med" len="med"/>
              <a:tailEnd type="none" w="med" len="med"/>
            </a:ln>
          </p:spPr>
        </p:sp>
        <p:sp>
          <p:nvSpPr>
            <p:cNvPr id="23600" name="Line 19"/>
            <p:cNvSpPr/>
            <p:nvPr/>
          </p:nvSpPr>
          <p:spPr>
            <a:xfrm flipV="1">
              <a:off x="2194" y="2709"/>
              <a:ext cx="0" cy="750"/>
            </a:xfrm>
            <a:prstGeom prst="line">
              <a:avLst/>
            </a:prstGeom>
            <a:ln w="12700" cap="flat" cmpd="sng">
              <a:solidFill>
                <a:srgbClr val="FF0000"/>
              </a:solidFill>
              <a:prstDash val="solid"/>
              <a:headEnd type="none" w="med" len="med"/>
              <a:tailEnd type="none" w="med" len="med"/>
            </a:ln>
          </p:spPr>
        </p:sp>
        <p:sp>
          <p:nvSpPr>
            <p:cNvPr id="23601" name="Line 20"/>
            <p:cNvSpPr/>
            <p:nvPr/>
          </p:nvSpPr>
          <p:spPr>
            <a:xfrm>
              <a:off x="2193" y="2702"/>
              <a:ext cx="115" cy="0"/>
            </a:xfrm>
            <a:prstGeom prst="line">
              <a:avLst/>
            </a:prstGeom>
            <a:ln w="12700" cap="flat" cmpd="sng">
              <a:solidFill>
                <a:srgbClr val="FF0000"/>
              </a:solidFill>
              <a:prstDash val="solid"/>
              <a:headEnd type="none" w="med" len="med"/>
              <a:tailEnd type="triangle" w="med" len="med"/>
            </a:ln>
          </p:spPr>
        </p:sp>
      </p:grpSp>
      <p:sp>
        <p:nvSpPr>
          <p:cNvPr id="71701" name="Line 21"/>
          <p:cNvSpPr/>
          <p:nvPr/>
        </p:nvSpPr>
        <p:spPr>
          <a:xfrm>
            <a:off x="4800600" y="2667000"/>
            <a:ext cx="3175" cy="241300"/>
          </a:xfrm>
          <a:prstGeom prst="line">
            <a:avLst/>
          </a:prstGeom>
          <a:ln w="12700" cap="flat" cmpd="sng">
            <a:solidFill>
              <a:srgbClr val="FF0000"/>
            </a:solidFill>
            <a:prstDash val="solid"/>
            <a:headEnd type="none" w="med" len="med"/>
            <a:tailEnd type="triangle" w="med" len="med"/>
          </a:ln>
        </p:spPr>
      </p:sp>
      <p:grpSp>
        <p:nvGrpSpPr>
          <p:cNvPr id="3" name="Group 22"/>
          <p:cNvGrpSpPr/>
          <p:nvPr/>
        </p:nvGrpSpPr>
        <p:grpSpPr>
          <a:xfrm>
            <a:off x="3971925" y="2514600"/>
            <a:ext cx="284163" cy="1781175"/>
            <a:chOff x="2502" y="1584"/>
            <a:chExt cx="179" cy="1122"/>
          </a:xfrm>
        </p:grpSpPr>
        <p:sp>
          <p:nvSpPr>
            <p:cNvPr id="23596" name="Line 23"/>
            <p:cNvSpPr/>
            <p:nvPr/>
          </p:nvSpPr>
          <p:spPr>
            <a:xfrm>
              <a:off x="2502" y="2706"/>
              <a:ext cx="96" cy="0"/>
            </a:xfrm>
            <a:prstGeom prst="line">
              <a:avLst/>
            </a:prstGeom>
            <a:ln w="12700" cap="flat" cmpd="sng">
              <a:solidFill>
                <a:srgbClr val="FF0000"/>
              </a:solidFill>
              <a:prstDash val="solid"/>
              <a:headEnd type="none" w="med" len="med"/>
              <a:tailEnd type="none" w="med" len="med"/>
            </a:ln>
          </p:spPr>
        </p:sp>
        <p:sp>
          <p:nvSpPr>
            <p:cNvPr id="23597" name="Line 24"/>
            <p:cNvSpPr/>
            <p:nvPr/>
          </p:nvSpPr>
          <p:spPr>
            <a:xfrm>
              <a:off x="2592" y="1584"/>
              <a:ext cx="4" cy="1122"/>
            </a:xfrm>
            <a:prstGeom prst="line">
              <a:avLst/>
            </a:prstGeom>
            <a:ln w="12700" cap="flat" cmpd="sng">
              <a:solidFill>
                <a:srgbClr val="FF0000"/>
              </a:solidFill>
              <a:prstDash val="solid"/>
              <a:headEnd type="none" w="med" len="med"/>
              <a:tailEnd type="none" w="med" len="med"/>
            </a:ln>
          </p:spPr>
        </p:sp>
        <p:sp>
          <p:nvSpPr>
            <p:cNvPr id="23598" name="Line 25"/>
            <p:cNvSpPr/>
            <p:nvPr/>
          </p:nvSpPr>
          <p:spPr>
            <a:xfrm>
              <a:off x="2592" y="1584"/>
              <a:ext cx="89" cy="0"/>
            </a:xfrm>
            <a:prstGeom prst="line">
              <a:avLst/>
            </a:prstGeom>
            <a:ln w="12700" cap="flat" cmpd="sng">
              <a:solidFill>
                <a:srgbClr val="FF0000"/>
              </a:solidFill>
              <a:prstDash val="solid"/>
              <a:headEnd type="none" w="med" len="med"/>
              <a:tailEnd type="triangle" w="med" len="med"/>
            </a:ln>
          </p:spPr>
        </p:sp>
      </p:grpSp>
      <p:grpSp>
        <p:nvGrpSpPr>
          <p:cNvPr id="4" name="Group 26"/>
          <p:cNvGrpSpPr/>
          <p:nvPr/>
        </p:nvGrpSpPr>
        <p:grpSpPr>
          <a:xfrm>
            <a:off x="1754188" y="2468563"/>
            <a:ext cx="560387" cy="2984500"/>
            <a:chOff x="1105" y="1555"/>
            <a:chExt cx="353" cy="1880"/>
          </a:xfrm>
        </p:grpSpPr>
        <p:sp>
          <p:nvSpPr>
            <p:cNvPr id="23592" name="Line 27"/>
            <p:cNvSpPr/>
            <p:nvPr/>
          </p:nvSpPr>
          <p:spPr>
            <a:xfrm>
              <a:off x="1105" y="2725"/>
              <a:ext cx="159" cy="0"/>
            </a:xfrm>
            <a:prstGeom prst="line">
              <a:avLst/>
            </a:prstGeom>
            <a:ln w="12700" cap="flat" cmpd="sng">
              <a:solidFill>
                <a:srgbClr val="FF0000"/>
              </a:solidFill>
              <a:prstDash val="solid"/>
              <a:headEnd type="none" w="med" len="med"/>
              <a:tailEnd type="none" w="med" len="med"/>
            </a:ln>
          </p:spPr>
        </p:sp>
        <p:sp>
          <p:nvSpPr>
            <p:cNvPr id="23593" name="Line 28"/>
            <p:cNvSpPr/>
            <p:nvPr/>
          </p:nvSpPr>
          <p:spPr>
            <a:xfrm flipV="1">
              <a:off x="1264" y="1555"/>
              <a:ext cx="0" cy="1877"/>
            </a:xfrm>
            <a:prstGeom prst="line">
              <a:avLst/>
            </a:prstGeom>
            <a:ln w="12700" cap="flat" cmpd="sng">
              <a:solidFill>
                <a:srgbClr val="FF0000"/>
              </a:solidFill>
              <a:prstDash val="solid"/>
              <a:headEnd type="none" w="med" len="med"/>
              <a:tailEnd type="none" w="med" len="med"/>
            </a:ln>
          </p:spPr>
        </p:sp>
        <p:sp>
          <p:nvSpPr>
            <p:cNvPr id="23594" name="Line 29"/>
            <p:cNvSpPr/>
            <p:nvPr/>
          </p:nvSpPr>
          <p:spPr>
            <a:xfrm>
              <a:off x="1264" y="1558"/>
              <a:ext cx="194" cy="0"/>
            </a:xfrm>
            <a:prstGeom prst="line">
              <a:avLst/>
            </a:prstGeom>
            <a:ln w="12700" cap="flat" cmpd="sng">
              <a:solidFill>
                <a:srgbClr val="FF0000"/>
              </a:solidFill>
              <a:prstDash val="solid"/>
              <a:headEnd type="none" w="med" len="med"/>
              <a:tailEnd type="triangle" w="med" len="med"/>
            </a:ln>
          </p:spPr>
        </p:sp>
        <p:sp>
          <p:nvSpPr>
            <p:cNvPr id="23595" name="Line 30"/>
            <p:cNvSpPr/>
            <p:nvPr/>
          </p:nvSpPr>
          <p:spPr>
            <a:xfrm>
              <a:off x="1264" y="3435"/>
              <a:ext cx="156" cy="0"/>
            </a:xfrm>
            <a:prstGeom prst="line">
              <a:avLst/>
            </a:prstGeom>
            <a:ln w="12700" cap="flat" cmpd="sng">
              <a:solidFill>
                <a:srgbClr val="FF0000"/>
              </a:solidFill>
              <a:prstDash val="solid"/>
              <a:headEnd type="none" w="med" len="med"/>
              <a:tailEnd type="triangle" w="med" len="med"/>
            </a:ln>
          </p:spPr>
        </p:sp>
      </p:grpSp>
      <p:sp>
        <p:nvSpPr>
          <p:cNvPr id="71711" name="Line 31"/>
          <p:cNvSpPr/>
          <p:nvPr/>
        </p:nvSpPr>
        <p:spPr>
          <a:xfrm>
            <a:off x="4800600" y="4724400"/>
            <a:ext cx="3175" cy="222250"/>
          </a:xfrm>
          <a:prstGeom prst="line">
            <a:avLst/>
          </a:prstGeom>
          <a:ln w="12700" cap="flat" cmpd="sng">
            <a:solidFill>
              <a:srgbClr val="FF0000"/>
            </a:solidFill>
            <a:prstDash val="solid"/>
            <a:headEnd type="none" w="med" len="med"/>
            <a:tailEnd type="triangle" w="med" len="med"/>
          </a:ln>
        </p:spPr>
      </p:sp>
      <p:grpSp>
        <p:nvGrpSpPr>
          <p:cNvPr id="5" name="Group 32"/>
          <p:cNvGrpSpPr/>
          <p:nvPr/>
        </p:nvGrpSpPr>
        <p:grpSpPr>
          <a:xfrm>
            <a:off x="5410200" y="4311650"/>
            <a:ext cx="396875" cy="1174750"/>
            <a:chOff x="3408" y="2716"/>
            <a:chExt cx="250" cy="740"/>
          </a:xfrm>
        </p:grpSpPr>
        <p:sp>
          <p:nvSpPr>
            <p:cNvPr id="23589" name="Line 33"/>
            <p:cNvSpPr/>
            <p:nvPr/>
          </p:nvSpPr>
          <p:spPr>
            <a:xfrm>
              <a:off x="3408" y="3456"/>
              <a:ext cx="144" cy="0"/>
            </a:xfrm>
            <a:prstGeom prst="line">
              <a:avLst/>
            </a:prstGeom>
            <a:ln w="12700" cap="flat" cmpd="sng">
              <a:solidFill>
                <a:srgbClr val="FF0000"/>
              </a:solidFill>
              <a:prstDash val="solid"/>
              <a:headEnd type="none" w="med" len="med"/>
              <a:tailEnd type="none" w="med" len="med"/>
            </a:ln>
          </p:spPr>
        </p:sp>
        <p:sp>
          <p:nvSpPr>
            <p:cNvPr id="23590" name="Line 34"/>
            <p:cNvSpPr/>
            <p:nvPr/>
          </p:nvSpPr>
          <p:spPr>
            <a:xfrm flipV="1">
              <a:off x="3552" y="2716"/>
              <a:ext cx="1" cy="740"/>
            </a:xfrm>
            <a:prstGeom prst="line">
              <a:avLst/>
            </a:prstGeom>
            <a:ln w="12700" cap="flat" cmpd="sng">
              <a:solidFill>
                <a:srgbClr val="FF0000"/>
              </a:solidFill>
              <a:prstDash val="solid"/>
              <a:headEnd type="none" w="med" len="med"/>
              <a:tailEnd type="none" w="med" len="med"/>
            </a:ln>
          </p:spPr>
        </p:sp>
        <p:sp>
          <p:nvSpPr>
            <p:cNvPr id="23591" name="Line 35"/>
            <p:cNvSpPr/>
            <p:nvPr/>
          </p:nvSpPr>
          <p:spPr>
            <a:xfrm>
              <a:off x="3553" y="2716"/>
              <a:ext cx="105" cy="0"/>
            </a:xfrm>
            <a:prstGeom prst="line">
              <a:avLst/>
            </a:prstGeom>
            <a:ln w="12700" cap="flat" cmpd="sng">
              <a:solidFill>
                <a:srgbClr val="FF0000"/>
              </a:solidFill>
              <a:prstDash val="solid"/>
              <a:headEnd type="none" w="med" len="med"/>
              <a:tailEnd type="triangle" w="med" len="med"/>
            </a:ln>
          </p:spPr>
        </p:sp>
      </p:grpSp>
      <p:grpSp>
        <p:nvGrpSpPr>
          <p:cNvPr id="6" name="Group 36"/>
          <p:cNvGrpSpPr/>
          <p:nvPr/>
        </p:nvGrpSpPr>
        <p:grpSpPr>
          <a:xfrm>
            <a:off x="6142038" y="2497138"/>
            <a:ext cx="552450" cy="3035300"/>
            <a:chOff x="3869" y="1573"/>
            <a:chExt cx="348" cy="1912"/>
          </a:xfrm>
        </p:grpSpPr>
        <p:sp>
          <p:nvSpPr>
            <p:cNvPr id="23585" name="Line 37"/>
            <p:cNvSpPr/>
            <p:nvPr/>
          </p:nvSpPr>
          <p:spPr>
            <a:xfrm>
              <a:off x="3869" y="2716"/>
              <a:ext cx="333" cy="0"/>
            </a:xfrm>
            <a:prstGeom prst="line">
              <a:avLst/>
            </a:prstGeom>
            <a:ln w="12700" cap="flat" cmpd="sng">
              <a:solidFill>
                <a:srgbClr val="FF0000"/>
              </a:solidFill>
              <a:prstDash val="solid"/>
              <a:headEnd type="none" w="med" len="med"/>
              <a:tailEnd type="triangle" w="med" len="med"/>
            </a:ln>
          </p:spPr>
        </p:sp>
        <p:sp>
          <p:nvSpPr>
            <p:cNvPr id="23586" name="Line 38"/>
            <p:cNvSpPr/>
            <p:nvPr/>
          </p:nvSpPr>
          <p:spPr>
            <a:xfrm>
              <a:off x="4006" y="1576"/>
              <a:ext cx="0" cy="1909"/>
            </a:xfrm>
            <a:prstGeom prst="line">
              <a:avLst/>
            </a:prstGeom>
            <a:ln w="12700" cap="flat" cmpd="sng">
              <a:solidFill>
                <a:srgbClr val="FF0000"/>
              </a:solidFill>
              <a:prstDash val="solid"/>
              <a:headEnd type="none" w="med" len="med"/>
              <a:tailEnd type="none" w="med" len="med"/>
            </a:ln>
          </p:spPr>
        </p:sp>
        <p:sp>
          <p:nvSpPr>
            <p:cNvPr id="23587" name="Line 39"/>
            <p:cNvSpPr/>
            <p:nvPr/>
          </p:nvSpPr>
          <p:spPr>
            <a:xfrm>
              <a:off x="4005" y="1573"/>
              <a:ext cx="168" cy="0"/>
            </a:xfrm>
            <a:prstGeom prst="line">
              <a:avLst/>
            </a:prstGeom>
            <a:ln w="12700" cap="flat" cmpd="sng">
              <a:solidFill>
                <a:srgbClr val="FF0000"/>
              </a:solidFill>
              <a:prstDash val="solid"/>
              <a:headEnd type="none" w="med" len="med"/>
              <a:tailEnd type="triangle" w="med" len="med"/>
            </a:ln>
          </p:spPr>
        </p:sp>
        <p:sp>
          <p:nvSpPr>
            <p:cNvPr id="23588" name="Line 40"/>
            <p:cNvSpPr/>
            <p:nvPr/>
          </p:nvSpPr>
          <p:spPr>
            <a:xfrm>
              <a:off x="4006" y="3484"/>
              <a:ext cx="211" cy="0"/>
            </a:xfrm>
            <a:prstGeom prst="line">
              <a:avLst/>
            </a:prstGeom>
            <a:ln w="12700" cap="flat" cmpd="sng">
              <a:solidFill>
                <a:srgbClr val="FF0000"/>
              </a:solidFill>
              <a:prstDash val="solid"/>
              <a:headEnd type="none" w="med" len="med"/>
              <a:tailEnd type="triangle" w="med" len="med"/>
            </a:ln>
          </p:spPr>
        </p:sp>
      </p:grpSp>
      <p:sp>
        <p:nvSpPr>
          <p:cNvPr id="23575" name="Text Box 41">
            <a:hlinkClick r:id="rId2" action="ppaction://hlinkfile"/>
          </p:cNvPr>
          <p:cNvSpPr txBox="1"/>
          <p:nvPr/>
        </p:nvSpPr>
        <p:spPr>
          <a:xfrm>
            <a:off x="4267200" y="3505200"/>
            <a:ext cx="1143000" cy="533400"/>
          </a:xfrm>
          <a:prstGeom prst="rect">
            <a:avLst/>
          </a:prstGeom>
          <a:solidFill>
            <a:srgbClr val="FFFF99"/>
          </a:solidFill>
          <a:ln w="38100" cap="flat" cmpd="sng">
            <a:solidFill>
              <a:srgbClr val="0000FF"/>
            </a:solidFill>
            <a:prstDash val="solid"/>
            <a:miter/>
            <a:headEnd type="none" w="med" len="med"/>
            <a:tailEnd type="none" w="med" len="med"/>
          </a:ln>
        </p:spPr>
        <p:txBody>
          <a:bodyPr lIns="0" tIns="0" rIns="0" bIns="0" anchor="ctr" anchorCtr="1"/>
          <a:p>
            <a:pPr algn="ctr"/>
            <a:r>
              <a:rPr lang="zh-CN" altLang="en-US" sz="1200" dirty="0">
                <a:latin typeface="宋体" panose="02010600030101010101" pitchFamily="2" charset="-122"/>
                <a:ea typeface="楷体_GB2312" pitchFamily="49" charset="-122"/>
              </a:rPr>
              <a:t>听取党外群众意见</a:t>
            </a:r>
            <a:endParaRPr lang="en-US" altLang="zh-CN" sz="1200">
              <a:latin typeface="Arial" panose="020B0604020202020204" pitchFamily="34" charset="0"/>
              <a:ea typeface="楷体_GB2312" pitchFamily="49" charset="-122"/>
            </a:endParaRPr>
          </a:p>
        </p:txBody>
      </p:sp>
      <p:sp>
        <p:nvSpPr>
          <p:cNvPr id="71722" name="Line 42"/>
          <p:cNvSpPr/>
          <p:nvPr/>
        </p:nvSpPr>
        <p:spPr>
          <a:xfrm>
            <a:off x="4800600" y="3276600"/>
            <a:ext cx="1588" cy="227013"/>
          </a:xfrm>
          <a:prstGeom prst="line">
            <a:avLst/>
          </a:prstGeom>
          <a:ln w="12700" cap="flat" cmpd="sng">
            <a:solidFill>
              <a:srgbClr val="FF0000"/>
            </a:solidFill>
            <a:prstDash val="solid"/>
            <a:headEnd type="none" w="med" len="med"/>
            <a:tailEnd type="triangle" w="med" len="med"/>
          </a:ln>
        </p:spPr>
      </p:sp>
      <p:sp>
        <p:nvSpPr>
          <p:cNvPr id="71723" name="Line 43"/>
          <p:cNvSpPr/>
          <p:nvPr/>
        </p:nvSpPr>
        <p:spPr>
          <a:xfrm>
            <a:off x="2782888" y="4556125"/>
            <a:ext cx="0" cy="614363"/>
          </a:xfrm>
          <a:prstGeom prst="line">
            <a:avLst/>
          </a:prstGeom>
          <a:ln w="12700" cap="flat" cmpd="sng">
            <a:solidFill>
              <a:srgbClr val="FF0000"/>
            </a:solidFill>
            <a:prstDash val="solid"/>
            <a:headEnd type="none" w="med" len="med"/>
            <a:tailEnd type="triangle" w="med" len="med"/>
          </a:ln>
        </p:spPr>
      </p:sp>
      <p:sp>
        <p:nvSpPr>
          <p:cNvPr id="71724" name="Text Box 44"/>
          <p:cNvSpPr txBox="1"/>
          <p:nvPr/>
        </p:nvSpPr>
        <p:spPr>
          <a:xfrm>
            <a:off x="4267200" y="4267200"/>
            <a:ext cx="1143000" cy="457200"/>
          </a:xfrm>
          <a:prstGeom prst="rect">
            <a:avLst/>
          </a:prstGeom>
          <a:solidFill>
            <a:srgbClr val="FFFF99"/>
          </a:solidFill>
          <a:ln w="12700" cap="flat" cmpd="sng">
            <a:solidFill>
              <a:srgbClr val="FF0000"/>
            </a:solidFill>
            <a:prstDash val="solid"/>
            <a:miter/>
            <a:headEnd type="none" w="med" len="med"/>
            <a:tailEnd type="none" w="med" len="med"/>
          </a:ln>
        </p:spPr>
        <p:txBody>
          <a:bodyPr lIns="0" tIns="0" rIns="0" bIns="0" anchor="ctr" anchorCtr="1"/>
          <a:p>
            <a:pPr algn="ctr"/>
            <a:r>
              <a:rPr lang="zh-CN" altLang="en-US" sz="1500" dirty="0">
                <a:latin typeface="宋体" panose="02010600030101010101" pitchFamily="2" charset="-122"/>
                <a:ea typeface="楷体_GB2312" pitchFamily="49" charset="-122"/>
              </a:rPr>
              <a:t>支委会提出初步意见</a:t>
            </a:r>
            <a:endParaRPr lang="zh-CN" altLang="en-US" sz="1500" dirty="0">
              <a:latin typeface="Arial" panose="020B0604020202020204" pitchFamily="34" charset="0"/>
              <a:ea typeface="楷体_GB2312" pitchFamily="49" charset="-122"/>
            </a:endParaRPr>
          </a:p>
        </p:txBody>
      </p:sp>
      <p:sp>
        <p:nvSpPr>
          <p:cNvPr id="71725" name="Line 45"/>
          <p:cNvSpPr/>
          <p:nvPr/>
        </p:nvSpPr>
        <p:spPr>
          <a:xfrm>
            <a:off x="4800600" y="4038600"/>
            <a:ext cx="0" cy="217488"/>
          </a:xfrm>
          <a:prstGeom prst="line">
            <a:avLst/>
          </a:prstGeom>
          <a:ln w="12700" cap="flat" cmpd="sng">
            <a:solidFill>
              <a:srgbClr val="FF0000"/>
            </a:solidFill>
            <a:prstDash val="solid"/>
            <a:headEnd type="none" w="med" len="med"/>
            <a:tailEnd type="triangle" w="med" len="med"/>
          </a:ln>
        </p:spPr>
      </p:sp>
      <p:pic>
        <p:nvPicPr>
          <p:cNvPr id="71726" name="26.wav">
            <a:hlinkClick r:id="" action="ppaction://media"/>
          </p:cNvPr>
          <p:cNvPicPr>
            <a:picLocks noRot="1" noChangeAspect="1"/>
          </p:cNvPicPr>
          <p:nvPr>
            <a:audioFile r:link="rId3"/>
            <p:extLst>
              <p:ext uri="{DAA4B4D4-6D71-4841-9C94-3DE7FCFB9230}">
                <p14:media xmlns:p14="http://schemas.microsoft.com/office/powerpoint/2010/main" r:link="rId4"/>
              </p:ext>
            </p:extLst>
          </p:nvPr>
        </p:nvPicPr>
        <p:blipFill>
          <a:blip r:embed="rId5"/>
          <a:stretch>
            <a:fillRect/>
          </a:stretch>
        </p:blipFill>
        <p:spPr>
          <a:xfrm>
            <a:off x="8839200" y="6248400"/>
            <a:ext cx="304800" cy="304800"/>
          </a:xfrm>
          <a:prstGeom prst="rect">
            <a:avLst/>
          </a:prstGeom>
          <a:noFill/>
          <a:ln w="9525">
            <a:noFill/>
          </a:ln>
        </p:spPr>
      </p:pic>
      <p:grpSp>
        <p:nvGrpSpPr>
          <p:cNvPr id="23581" name="Group 47"/>
          <p:cNvGrpSpPr/>
          <p:nvPr/>
        </p:nvGrpSpPr>
        <p:grpSpPr>
          <a:xfrm>
            <a:off x="228600" y="6477000"/>
            <a:ext cx="838200" cy="152400"/>
            <a:chOff x="144" y="4080"/>
            <a:chExt cx="528" cy="96"/>
          </a:xfrm>
        </p:grpSpPr>
        <p:sp>
          <p:nvSpPr>
            <p:cNvPr id="23582" name="AutoShape 48">
              <a:hlinkClick r:id="" action="ppaction://noaction"/>
            </p:cNvPr>
            <p:cNvSpPr/>
            <p:nvPr/>
          </p:nvSpPr>
          <p:spPr>
            <a:xfrm>
              <a:off x="336" y="4080"/>
              <a:ext cx="144" cy="96"/>
            </a:xfrm>
            <a:prstGeom prst="actionButtonDocument">
              <a:avLst/>
            </a:prstGeom>
            <a:solidFill>
              <a:schemeClr val="accent1"/>
            </a:solidFill>
            <a:ln w="12700">
              <a:noFill/>
            </a:ln>
          </p:spPr>
          <p:txBody>
            <a:bodyPr wrap="none" anchor="ctr"/>
            <a:p>
              <a:endParaRPr lang="zh-CN" altLang="en-US" dirty="0">
                <a:latin typeface="Arial" panose="020B0604020202020204" pitchFamily="34" charset="0"/>
              </a:endParaRPr>
            </a:p>
          </p:txBody>
        </p:sp>
        <p:sp>
          <p:nvSpPr>
            <p:cNvPr id="23583" name="AutoShape 49">
              <a:hlinkClick r:id="" action="ppaction://hlinkshowjump?jump=previousslide"/>
            </p:cNvPr>
            <p:cNvSpPr/>
            <p:nvPr/>
          </p:nvSpPr>
          <p:spPr>
            <a:xfrm>
              <a:off x="144" y="4080"/>
              <a:ext cx="144" cy="96"/>
            </a:xfrm>
            <a:prstGeom prst="actionButtonBeginning">
              <a:avLst/>
            </a:prstGeom>
            <a:solidFill>
              <a:schemeClr val="accent1"/>
            </a:solidFill>
            <a:ln w="12700">
              <a:noFill/>
            </a:ln>
          </p:spPr>
          <p:txBody>
            <a:bodyPr wrap="none" anchor="ctr"/>
            <a:p>
              <a:endParaRPr lang="zh-CN" altLang="en-US" dirty="0">
                <a:latin typeface="Arial" panose="020B0604020202020204" pitchFamily="34" charset="0"/>
              </a:endParaRPr>
            </a:p>
          </p:txBody>
        </p:sp>
        <p:sp>
          <p:nvSpPr>
            <p:cNvPr id="23584" name="AutoShape 50">
              <a:hlinkClick r:id="" action="ppaction://hlinkshowjump?jump=nextslide"/>
            </p:cNvPr>
            <p:cNvSpPr/>
            <p:nvPr/>
          </p:nvSpPr>
          <p:spPr>
            <a:xfrm>
              <a:off x="528" y="4080"/>
              <a:ext cx="144" cy="96"/>
            </a:xfrm>
            <a:prstGeom prst="actionButtonEnd">
              <a:avLst/>
            </a:prstGeom>
            <a:solidFill>
              <a:schemeClr val="accent1"/>
            </a:solidFill>
            <a:ln w="12700">
              <a:noFill/>
            </a:ln>
          </p:spPr>
          <p:txBody>
            <a:bodyPr wrap="none" anchor="ctr"/>
            <a:p>
              <a:endParaRPr lang="zh-CN" altLang="en-US" dirty="0">
                <a:latin typeface="Arial" panose="020B0604020202020204" pitchFamily="34" charset="0"/>
              </a:endParaRPr>
            </a:p>
          </p:txBody>
        </p:sp>
      </p:gr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100"/>
                                  </p:stCondLst>
                                  <p:childTnLst>
                                    <p:cmd type="call" cmd="playFrom(0.0)">
                                      <p:cBhvr>
                                        <p:cTn id="6" dur="65772" fill="hold"/>
                                        <p:tgtEl>
                                          <p:spTgt spid="71726"/>
                                        </p:tgtEl>
                                      </p:cBhvr>
                                    </p:cmd>
                                  </p:childTnLst>
                                </p:cTn>
                              </p:par>
                            </p:childTnLst>
                          </p:cTn>
                        </p:par>
                      </p:childTnLst>
                    </p:cTn>
                  </p:par>
                  <p:par>
                    <p:cTn id="7" fill="hold">
                      <p:stCondLst>
                        <p:cond delay="indefinite"/>
                      </p:stCondLst>
                      <p:childTnLst>
                        <p:par>
                          <p:cTn id="8" fill="hold">
                            <p:stCondLst>
                              <p:cond delay="0"/>
                            </p:stCondLst>
                            <p:childTnLst>
                              <p:par>
                                <p:cTn id="9" presetID="3" presetClass="entr" presetSubtype="10" repeatCount="2000" fill="hold" grpId="0" nodeType="clickEffect">
                                  <p:stCondLst>
                                    <p:cond delay="0"/>
                                  </p:stCondLst>
                                  <p:childTnLst>
                                    <p:set>
                                      <p:cBhvr>
                                        <p:cTn id="10" dur="1" fill="hold">
                                          <p:stCondLst>
                                            <p:cond delay="0"/>
                                          </p:stCondLst>
                                        </p:cTn>
                                        <p:tgtEl>
                                          <p:spTgt spid="71682"/>
                                        </p:tgtEl>
                                        <p:attrNameLst>
                                          <p:attrName>style.visibility</p:attrName>
                                        </p:attrNameLst>
                                      </p:cBhvr>
                                      <p:to>
                                        <p:strVal val="visible"/>
                                      </p:to>
                                    </p:set>
                                    <p:animEffect transition="in" filter="blinds(horizontal)">
                                      <p:cBhvr>
                                        <p:cTn id="11" dur="500"/>
                                        <p:tgtEl>
                                          <p:spTgt spid="71682"/>
                                        </p:tgtEl>
                                      </p:cBhvr>
                                    </p:animEffect>
                                  </p:childTnLst>
                                </p:cTn>
                              </p:par>
                            </p:childTnLst>
                          </p:cTn>
                        </p:par>
                        <p:par>
                          <p:cTn id="12" fill="hold">
                            <p:stCondLst>
                              <p:cond delay="500"/>
                            </p:stCondLst>
                            <p:childTnLst>
                              <p:par>
                                <p:cTn id="13" presetID="4" presetClass="entr" presetSubtype="16" fill="hold" grpId="0" nodeType="afterEffect">
                                  <p:stCondLst>
                                    <p:cond delay="0"/>
                                  </p:stCondLst>
                                  <p:childTnLst>
                                    <p:set>
                                      <p:cBhvr>
                                        <p:cTn id="14" dur="1" fill="hold">
                                          <p:stCondLst>
                                            <p:cond delay="0"/>
                                          </p:stCondLst>
                                        </p:cTn>
                                        <p:tgtEl>
                                          <p:spTgt spid="71687"/>
                                        </p:tgtEl>
                                        <p:attrNameLst>
                                          <p:attrName>style.visibility</p:attrName>
                                        </p:attrNameLst>
                                      </p:cBhvr>
                                      <p:to>
                                        <p:strVal val="visible"/>
                                      </p:to>
                                    </p:set>
                                    <p:animEffect transition="in" filter="box(in)">
                                      <p:cBhvr>
                                        <p:cTn id="15" dur="500"/>
                                        <p:tgtEl>
                                          <p:spTgt spid="71687"/>
                                        </p:tgtEl>
                                      </p:cBhvr>
                                    </p:animEffect>
                                  </p:childTnLst>
                                </p:cTn>
                              </p:par>
                            </p:childTnLst>
                          </p:cTn>
                        </p:par>
                        <p:par>
                          <p:cTn id="16" fill="hold">
                            <p:stCondLst>
                              <p:cond delay="1000"/>
                            </p:stCondLst>
                            <p:childTnLst>
                              <p:par>
                                <p:cTn id="17" presetID="4" presetClass="entr" presetSubtype="16" fill="hold" grpId="0" nodeType="afterEffect">
                                  <p:stCondLst>
                                    <p:cond delay="0"/>
                                  </p:stCondLst>
                                  <p:childTnLst>
                                    <p:set>
                                      <p:cBhvr>
                                        <p:cTn id="18" dur="1" fill="hold">
                                          <p:stCondLst>
                                            <p:cond delay="0"/>
                                          </p:stCondLst>
                                        </p:cTn>
                                        <p:tgtEl>
                                          <p:spTgt spid="71691"/>
                                        </p:tgtEl>
                                        <p:attrNameLst>
                                          <p:attrName>style.visibility</p:attrName>
                                        </p:attrNameLst>
                                      </p:cBhvr>
                                      <p:to>
                                        <p:strVal val="visible"/>
                                      </p:to>
                                    </p:set>
                                    <p:animEffect transition="in" filter="box(in)">
                                      <p:cBhvr>
                                        <p:cTn id="19" dur="500"/>
                                        <p:tgtEl>
                                          <p:spTgt spid="71691"/>
                                        </p:tgtEl>
                                      </p:cBhvr>
                                    </p:animEffect>
                                  </p:childTnLst>
                                </p:cTn>
                              </p:par>
                            </p:childTnLst>
                          </p:cTn>
                        </p:par>
                        <p:par>
                          <p:cTn id="20" fill="hold">
                            <p:stCondLst>
                              <p:cond delay="1500"/>
                            </p:stCondLst>
                            <p:childTnLst>
                              <p:par>
                                <p:cTn id="21" presetID="4" presetClass="entr" presetSubtype="16" fill="hold" nodeType="afterEffect">
                                  <p:stCondLst>
                                    <p:cond delay="0"/>
                                  </p:stCondLst>
                                  <p:childTnLst>
                                    <p:set>
                                      <p:cBhvr>
                                        <p:cTn id="22" dur="1" fill="hold">
                                          <p:stCondLst>
                                            <p:cond delay="0"/>
                                          </p:stCondLst>
                                        </p:cTn>
                                        <p:tgtEl>
                                          <p:spTgt spid="71695"/>
                                        </p:tgtEl>
                                        <p:attrNameLst>
                                          <p:attrName>style.visibility</p:attrName>
                                        </p:attrNameLst>
                                      </p:cBhvr>
                                      <p:to>
                                        <p:strVal val="visible"/>
                                      </p:to>
                                    </p:set>
                                    <p:animEffect transition="in" filter="box(in)">
                                      <p:cBhvr>
                                        <p:cTn id="23" dur="500"/>
                                        <p:tgtEl>
                                          <p:spTgt spid="71695"/>
                                        </p:tgtEl>
                                      </p:cBhvr>
                                    </p:animEffect>
                                  </p:childTnLst>
                                </p:cTn>
                              </p:par>
                            </p:childTnLst>
                          </p:cTn>
                        </p:par>
                        <p:par>
                          <p:cTn id="24" fill="hold">
                            <p:stCondLst>
                              <p:cond delay="2000"/>
                            </p:stCondLst>
                            <p:childTnLst>
                              <p:par>
                                <p:cTn id="25" presetID="2" presetClass="entr" presetSubtype="4" fill="hold" nodeType="afterEffect">
                                  <p:stCondLst>
                                    <p:cond delay="0"/>
                                  </p:stCondLst>
                                  <p:childTnLst>
                                    <p:set>
                                      <p:cBhvr>
                                        <p:cTn id="26" dur="1" fill="hold">
                                          <p:stCondLst>
                                            <p:cond delay="0"/>
                                          </p:stCondLst>
                                        </p:cTn>
                                        <p:tgtEl>
                                          <p:spTgt spid="4"/>
                                        </p:tgtEl>
                                        <p:attrNameLst>
                                          <p:attrName>style.visibility</p:attrName>
                                        </p:attrNameLst>
                                      </p:cBhvr>
                                      <p:to>
                                        <p:strVal val="visible"/>
                                      </p:to>
                                    </p:set>
                                    <p:anim calcmode="lin" valueType="num">
                                      <p:cBhvr additive="base">
                                        <p:cTn id="27" dur="500" fill="hold"/>
                                        <p:tgtEl>
                                          <p:spTgt spid="4"/>
                                        </p:tgtEl>
                                        <p:attrNameLst>
                                          <p:attrName>ppt_x</p:attrName>
                                        </p:attrNameLst>
                                      </p:cBhvr>
                                      <p:tavLst>
                                        <p:tav tm="0">
                                          <p:val>
                                            <p:strVal val="#ppt_x"/>
                                          </p:val>
                                        </p:tav>
                                        <p:tav tm="100000">
                                          <p:val>
                                            <p:strVal val="#ppt_x"/>
                                          </p:val>
                                        </p:tav>
                                      </p:tavLst>
                                    </p:anim>
                                    <p:anim calcmode="lin" valueType="num">
                                      <p:cBhvr additive="base">
                                        <p:cTn id="28" dur="500" fill="hold"/>
                                        <p:tgtEl>
                                          <p:spTgt spid="4"/>
                                        </p:tgtEl>
                                        <p:attrNameLst>
                                          <p:attrName>ppt_y</p:attrName>
                                        </p:attrNameLst>
                                      </p:cBhvr>
                                      <p:tavLst>
                                        <p:tav tm="0">
                                          <p:val>
                                            <p:strVal val="1+#ppt_h/2"/>
                                          </p:val>
                                        </p:tav>
                                        <p:tav tm="100000">
                                          <p:val>
                                            <p:strVal val="#ppt_y"/>
                                          </p:val>
                                        </p:tav>
                                      </p:tavLst>
                                    </p:anim>
                                  </p:childTnLst>
                                </p:cTn>
                              </p:par>
                            </p:childTnLst>
                          </p:cTn>
                        </p:par>
                        <p:par>
                          <p:cTn id="29" fill="hold">
                            <p:stCondLst>
                              <p:cond delay="2500"/>
                            </p:stCondLst>
                            <p:childTnLst>
                              <p:par>
                                <p:cTn id="30" presetID="18" presetClass="entr" presetSubtype="12" fill="hold" grpId="0" nodeType="afterEffect">
                                  <p:stCondLst>
                                    <p:cond delay="0"/>
                                  </p:stCondLst>
                                  <p:childTnLst>
                                    <p:set>
                                      <p:cBhvr>
                                        <p:cTn id="31" dur="1" fill="hold">
                                          <p:stCondLst>
                                            <p:cond delay="0"/>
                                          </p:stCondLst>
                                        </p:cTn>
                                        <p:tgtEl>
                                          <p:spTgt spid="23559"/>
                                        </p:tgtEl>
                                        <p:attrNameLst>
                                          <p:attrName>style.visibility</p:attrName>
                                        </p:attrNameLst>
                                      </p:cBhvr>
                                      <p:to>
                                        <p:strVal val="visible"/>
                                      </p:to>
                                    </p:set>
                                    <p:animEffect transition="in" filter="strips(downLeft)">
                                      <p:cBhvr>
                                        <p:cTn id="32" dur="500"/>
                                        <p:tgtEl>
                                          <p:spTgt spid="23559"/>
                                        </p:tgtEl>
                                      </p:cBhvr>
                                    </p:animEffect>
                                  </p:childTnLst>
                                </p:cTn>
                              </p:par>
                            </p:childTnLst>
                          </p:cTn>
                        </p:par>
                        <p:par>
                          <p:cTn id="33" fill="hold">
                            <p:stCondLst>
                              <p:cond delay="3000"/>
                            </p:stCondLst>
                            <p:childTnLst>
                              <p:par>
                                <p:cTn id="34" presetID="2" presetClass="entr" presetSubtype="4" fill="hold" nodeType="afterEffect">
                                  <p:stCondLst>
                                    <p:cond delay="0"/>
                                  </p:stCondLst>
                                  <p:childTnLst>
                                    <p:set>
                                      <p:cBhvr>
                                        <p:cTn id="35" dur="1" fill="hold">
                                          <p:stCondLst>
                                            <p:cond delay="0"/>
                                          </p:stCondLst>
                                        </p:cTn>
                                        <p:tgtEl>
                                          <p:spTgt spid="71696"/>
                                        </p:tgtEl>
                                        <p:attrNameLst>
                                          <p:attrName>style.visibility</p:attrName>
                                        </p:attrNameLst>
                                      </p:cBhvr>
                                      <p:to>
                                        <p:strVal val="visible"/>
                                      </p:to>
                                    </p:set>
                                    <p:anim calcmode="lin" valueType="num">
                                      <p:cBhvr additive="base">
                                        <p:cTn id="36" dur="500" fill="hold"/>
                                        <p:tgtEl>
                                          <p:spTgt spid="71696"/>
                                        </p:tgtEl>
                                        <p:attrNameLst>
                                          <p:attrName>ppt_x</p:attrName>
                                        </p:attrNameLst>
                                      </p:cBhvr>
                                      <p:tavLst>
                                        <p:tav tm="0">
                                          <p:val>
                                            <p:strVal val="#ppt_x"/>
                                          </p:val>
                                        </p:tav>
                                        <p:tav tm="100000">
                                          <p:val>
                                            <p:strVal val="#ppt_x"/>
                                          </p:val>
                                        </p:tav>
                                      </p:tavLst>
                                    </p:anim>
                                    <p:anim calcmode="lin" valueType="num">
                                      <p:cBhvr additive="base">
                                        <p:cTn id="37" dur="500" fill="hold"/>
                                        <p:tgtEl>
                                          <p:spTgt spid="71696"/>
                                        </p:tgtEl>
                                        <p:attrNameLst>
                                          <p:attrName>ppt_y</p:attrName>
                                        </p:attrNameLst>
                                      </p:cBhvr>
                                      <p:tavLst>
                                        <p:tav tm="0">
                                          <p:val>
                                            <p:strVal val="1+#ppt_h/2"/>
                                          </p:val>
                                        </p:tav>
                                        <p:tav tm="100000">
                                          <p:val>
                                            <p:strVal val="#ppt_y"/>
                                          </p:val>
                                        </p:tav>
                                      </p:tavLst>
                                    </p:anim>
                                  </p:childTnLst>
                                </p:cTn>
                              </p:par>
                            </p:childTnLst>
                          </p:cTn>
                        </p:par>
                        <p:par>
                          <p:cTn id="38" fill="hold">
                            <p:stCondLst>
                              <p:cond delay="3500"/>
                            </p:stCondLst>
                            <p:childTnLst>
                              <p:par>
                                <p:cTn id="39" presetID="21" presetClass="entr" presetSubtype="4" fill="hold" grpId="0" nodeType="afterEffect">
                                  <p:stCondLst>
                                    <p:cond delay="0"/>
                                  </p:stCondLst>
                                  <p:childTnLst>
                                    <p:set>
                                      <p:cBhvr>
                                        <p:cTn id="40" dur="1" fill="hold">
                                          <p:stCondLst>
                                            <p:cond delay="0"/>
                                          </p:stCondLst>
                                        </p:cTn>
                                        <p:tgtEl>
                                          <p:spTgt spid="71689"/>
                                        </p:tgtEl>
                                        <p:attrNameLst>
                                          <p:attrName>style.visibility</p:attrName>
                                        </p:attrNameLst>
                                      </p:cBhvr>
                                      <p:to>
                                        <p:strVal val="visible"/>
                                      </p:to>
                                    </p:set>
                                    <p:animEffect transition="in" filter="wheel(4)">
                                      <p:cBhvr>
                                        <p:cTn id="41" dur="2000"/>
                                        <p:tgtEl>
                                          <p:spTgt spid="71689"/>
                                        </p:tgtEl>
                                      </p:cBhvr>
                                    </p:animEffect>
                                  </p:childTnLst>
                                </p:cTn>
                              </p:par>
                            </p:childTnLst>
                          </p:cTn>
                        </p:par>
                        <p:par>
                          <p:cTn id="42" fill="hold">
                            <p:stCondLst>
                              <p:cond delay="5500"/>
                            </p:stCondLst>
                            <p:childTnLst>
                              <p:par>
                                <p:cTn id="43" presetID="2" presetClass="entr" presetSubtype="4" fill="hold" nodeType="afterEffect">
                                  <p:stCondLst>
                                    <p:cond delay="0"/>
                                  </p:stCondLst>
                                  <p:childTnLst>
                                    <p:set>
                                      <p:cBhvr>
                                        <p:cTn id="44" dur="1" fill="hold">
                                          <p:stCondLst>
                                            <p:cond delay="0"/>
                                          </p:stCondLst>
                                        </p:cTn>
                                        <p:tgtEl>
                                          <p:spTgt spid="71723"/>
                                        </p:tgtEl>
                                        <p:attrNameLst>
                                          <p:attrName>style.visibility</p:attrName>
                                        </p:attrNameLst>
                                      </p:cBhvr>
                                      <p:to>
                                        <p:strVal val="visible"/>
                                      </p:to>
                                    </p:set>
                                    <p:anim calcmode="lin" valueType="num">
                                      <p:cBhvr additive="base">
                                        <p:cTn id="45" dur="500" fill="hold"/>
                                        <p:tgtEl>
                                          <p:spTgt spid="71723"/>
                                        </p:tgtEl>
                                        <p:attrNameLst>
                                          <p:attrName>ppt_x</p:attrName>
                                        </p:attrNameLst>
                                      </p:cBhvr>
                                      <p:tavLst>
                                        <p:tav tm="0">
                                          <p:val>
                                            <p:strVal val="#ppt_x"/>
                                          </p:val>
                                        </p:tav>
                                        <p:tav tm="100000">
                                          <p:val>
                                            <p:strVal val="#ppt_x"/>
                                          </p:val>
                                        </p:tav>
                                      </p:tavLst>
                                    </p:anim>
                                    <p:anim calcmode="lin" valueType="num">
                                      <p:cBhvr additive="base">
                                        <p:cTn id="46" dur="500" fill="hold"/>
                                        <p:tgtEl>
                                          <p:spTgt spid="71723"/>
                                        </p:tgtEl>
                                        <p:attrNameLst>
                                          <p:attrName>ppt_y</p:attrName>
                                        </p:attrNameLst>
                                      </p:cBhvr>
                                      <p:tavLst>
                                        <p:tav tm="0">
                                          <p:val>
                                            <p:strVal val="1+#ppt_h/2"/>
                                          </p:val>
                                        </p:tav>
                                        <p:tav tm="100000">
                                          <p:val>
                                            <p:strVal val="#ppt_y"/>
                                          </p:val>
                                        </p:tav>
                                      </p:tavLst>
                                    </p:anim>
                                  </p:childTnLst>
                                </p:cTn>
                              </p:par>
                            </p:childTnLst>
                          </p:cTn>
                        </p:par>
                        <p:par>
                          <p:cTn id="47" fill="hold">
                            <p:stCondLst>
                              <p:cond delay="6000"/>
                            </p:stCondLst>
                            <p:childTnLst>
                              <p:par>
                                <p:cTn id="48" presetID="14" presetClass="entr" presetSubtype="10" fill="hold" grpId="0" nodeType="afterEffect">
                                  <p:stCondLst>
                                    <p:cond delay="0"/>
                                  </p:stCondLst>
                                  <p:childTnLst>
                                    <p:set>
                                      <p:cBhvr>
                                        <p:cTn id="49" dur="1" fill="hold">
                                          <p:stCondLst>
                                            <p:cond delay="0"/>
                                          </p:stCondLst>
                                        </p:cTn>
                                        <p:tgtEl>
                                          <p:spTgt spid="71690"/>
                                        </p:tgtEl>
                                        <p:attrNameLst>
                                          <p:attrName>style.visibility</p:attrName>
                                        </p:attrNameLst>
                                      </p:cBhvr>
                                      <p:to>
                                        <p:strVal val="visible"/>
                                      </p:to>
                                    </p:set>
                                    <p:animEffect transition="in" filter="randombar(horizontal)">
                                      <p:cBhvr>
                                        <p:cTn id="50" dur="500"/>
                                        <p:tgtEl>
                                          <p:spTgt spid="71690"/>
                                        </p:tgtEl>
                                      </p:cBhvr>
                                    </p:animEffect>
                                  </p:childTnLst>
                                </p:cTn>
                              </p:par>
                            </p:childTnLst>
                          </p:cTn>
                        </p:par>
                        <p:par>
                          <p:cTn id="51" fill="hold">
                            <p:stCondLst>
                              <p:cond delay="6500"/>
                            </p:stCondLst>
                            <p:childTnLst>
                              <p:par>
                                <p:cTn id="52" presetID="2" presetClass="entr" presetSubtype="4" fill="hold" nodeType="afterEffect">
                                  <p:stCondLst>
                                    <p:cond delay="0"/>
                                  </p:stCondLst>
                                  <p:childTnLst>
                                    <p:set>
                                      <p:cBhvr>
                                        <p:cTn id="53" dur="1" fill="hold">
                                          <p:stCondLst>
                                            <p:cond delay="0"/>
                                          </p:stCondLst>
                                        </p:cTn>
                                        <p:tgtEl>
                                          <p:spTgt spid="2"/>
                                        </p:tgtEl>
                                        <p:attrNameLst>
                                          <p:attrName>style.visibility</p:attrName>
                                        </p:attrNameLst>
                                      </p:cBhvr>
                                      <p:to>
                                        <p:strVal val="visible"/>
                                      </p:to>
                                    </p:set>
                                    <p:anim calcmode="lin" valueType="num">
                                      <p:cBhvr additive="base">
                                        <p:cTn id="54" dur="500" fill="hold"/>
                                        <p:tgtEl>
                                          <p:spTgt spid="2"/>
                                        </p:tgtEl>
                                        <p:attrNameLst>
                                          <p:attrName>ppt_x</p:attrName>
                                        </p:attrNameLst>
                                      </p:cBhvr>
                                      <p:tavLst>
                                        <p:tav tm="0">
                                          <p:val>
                                            <p:strVal val="#ppt_x"/>
                                          </p:val>
                                        </p:tav>
                                        <p:tav tm="100000">
                                          <p:val>
                                            <p:strVal val="#ppt_x"/>
                                          </p:val>
                                        </p:tav>
                                      </p:tavLst>
                                    </p:anim>
                                    <p:anim calcmode="lin" valueType="num">
                                      <p:cBhvr additive="base">
                                        <p:cTn id="55" dur="500" fill="hold"/>
                                        <p:tgtEl>
                                          <p:spTgt spid="2"/>
                                        </p:tgtEl>
                                        <p:attrNameLst>
                                          <p:attrName>ppt_y</p:attrName>
                                        </p:attrNameLst>
                                      </p:cBhvr>
                                      <p:tavLst>
                                        <p:tav tm="0">
                                          <p:val>
                                            <p:strVal val="1+#ppt_h/2"/>
                                          </p:val>
                                        </p:tav>
                                        <p:tav tm="100000">
                                          <p:val>
                                            <p:strVal val="#ppt_y"/>
                                          </p:val>
                                        </p:tav>
                                      </p:tavLst>
                                    </p:anim>
                                  </p:childTnLst>
                                </p:cTn>
                              </p:par>
                            </p:childTnLst>
                          </p:cTn>
                        </p:par>
                        <p:par>
                          <p:cTn id="56" fill="hold">
                            <p:stCondLst>
                              <p:cond delay="7000"/>
                            </p:stCondLst>
                            <p:childTnLst>
                              <p:par>
                                <p:cTn id="57" presetID="1" presetClass="entr" presetSubtype="0" fill="hold" nodeType="afterEffect">
                                  <p:stCondLst>
                                    <p:cond delay="0"/>
                                  </p:stCondLst>
                                  <p:childTnLst>
                                    <p:set>
                                      <p:cBhvr>
                                        <p:cTn id="58" dur="1" fill="hold">
                                          <p:stCondLst>
                                            <p:cond delay="0"/>
                                          </p:stCondLst>
                                        </p:cTn>
                                        <p:tgtEl>
                                          <p:spTgt spid="3"/>
                                        </p:tgtEl>
                                        <p:attrNameLst>
                                          <p:attrName>style.visibility</p:attrName>
                                        </p:attrNameLst>
                                      </p:cBhvr>
                                      <p:to>
                                        <p:strVal val="visible"/>
                                      </p:to>
                                    </p:set>
                                  </p:childTnLst>
                                </p:cTn>
                              </p:par>
                            </p:childTnLst>
                          </p:cTn>
                        </p:par>
                        <p:par>
                          <p:cTn id="59" fill="hold">
                            <p:stCondLst>
                              <p:cond delay="7000"/>
                            </p:stCondLst>
                            <p:childTnLst>
                              <p:par>
                                <p:cTn id="60" presetID="16" presetClass="entr" presetSubtype="26" fill="hold" grpId="0" nodeType="afterEffect">
                                  <p:stCondLst>
                                    <p:cond delay="0"/>
                                  </p:stCondLst>
                                  <p:childTnLst>
                                    <p:set>
                                      <p:cBhvr>
                                        <p:cTn id="61" dur="1" fill="hold">
                                          <p:stCondLst>
                                            <p:cond delay="0"/>
                                          </p:stCondLst>
                                        </p:cTn>
                                        <p:tgtEl>
                                          <p:spTgt spid="71692"/>
                                        </p:tgtEl>
                                        <p:attrNameLst>
                                          <p:attrName>style.visibility</p:attrName>
                                        </p:attrNameLst>
                                      </p:cBhvr>
                                      <p:to>
                                        <p:strVal val="visible"/>
                                      </p:to>
                                    </p:set>
                                    <p:animEffect transition="in" filter="barn(inHorizontal)">
                                      <p:cBhvr>
                                        <p:cTn id="62" dur="500"/>
                                        <p:tgtEl>
                                          <p:spTgt spid="71692"/>
                                        </p:tgtEl>
                                      </p:cBhvr>
                                    </p:animEffect>
                                  </p:childTnLst>
                                </p:cTn>
                              </p:par>
                            </p:childTnLst>
                          </p:cTn>
                        </p:par>
                        <p:par>
                          <p:cTn id="63" fill="hold">
                            <p:stCondLst>
                              <p:cond delay="7500"/>
                            </p:stCondLst>
                            <p:childTnLst>
                              <p:par>
                                <p:cTn id="64" presetID="2" presetClass="entr" presetSubtype="4" fill="hold" nodeType="afterEffect">
                                  <p:stCondLst>
                                    <p:cond delay="0"/>
                                  </p:stCondLst>
                                  <p:childTnLst>
                                    <p:set>
                                      <p:cBhvr>
                                        <p:cTn id="65" dur="1" fill="hold">
                                          <p:stCondLst>
                                            <p:cond delay="0"/>
                                          </p:stCondLst>
                                        </p:cTn>
                                        <p:tgtEl>
                                          <p:spTgt spid="71701"/>
                                        </p:tgtEl>
                                        <p:attrNameLst>
                                          <p:attrName>style.visibility</p:attrName>
                                        </p:attrNameLst>
                                      </p:cBhvr>
                                      <p:to>
                                        <p:strVal val="visible"/>
                                      </p:to>
                                    </p:set>
                                    <p:anim calcmode="lin" valueType="num">
                                      <p:cBhvr additive="base">
                                        <p:cTn id="66" dur="500" fill="hold"/>
                                        <p:tgtEl>
                                          <p:spTgt spid="71701"/>
                                        </p:tgtEl>
                                        <p:attrNameLst>
                                          <p:attrName>ppt_x</p:attrName>
                                        </p:attrNameLst>
                                      </p:cBhvr>
                                      <p:tavLst>
                                        <p:tav tm="0">
                                          <p:val>
                                            <p:strVal val="#ppt_x"/>
                                          </p:val>
                                        </p:tav>
                                        <p:tav tm="100000">
                                          <p:val>
                                            <p:strVal val="#ppt_x"/>
                                          </p:val>
                                        </p:tav>
                                      </p:tavLst>
                                    </p:anim>
                                    <p:anim calcmode="lin" valueType="num">
                                      <p:cBhvr additive="base">
                                        <p:cTn id="67" dur="500" fill="hold"/>
                                        <p:tgtEl>
                                          <p:spTgt spid="71701"/>
                                        </p:tgtEl>
                                        <p:attrNameLst>
                                          <p:attrName>ppt_y</p:attrName>
                                        </p:attrNameLst>
                                      </p:cBhvr>
                                      <p:tavLst>
                                        <p:tav tm="0">
                                          <p:val>
                                            <p:strVal val="1+#ppt_h/2"/>
                                          </p:val>
                                        </p:tav>
                                        <p:tav tm="100000">
                                          <p:val>
                                            <p:strVal val="#ppt_y"/>
                                          </p:val>
                                        </p:tav>
                                      </p:tavLst>
                                    </p:anim>
                                  </p:childTnLst>
                                </p:cTn>
                              </p:par>
                            </p:childTnLst>
                          </p:cTn>
                        </p:par>
                        <p:par>
                          <p:cTn id="68" fill="hold">
                            <p:stCondLst>
                              <p:cond delay="8000"/>
                            </p:stCondLst>
                            <p:childTnLst>
                              <p:par>
                                <p:cTn id="69" presetID="21" presetClass="entr" presetSubtype="4" fill="hold" grpId="0" nodeType="afterEffect">
                                  <p:stCondLst>
                                    <p:cond delay="0"/>
                                  </p:stCondLst>
                                  <p:childTnLst>
                                    <p:set>
                                      <p:cBhvr>
                                        <p:cTn id="70" dur="1" fill="hold">
                                          <p:stCondLst>
                                            <p:cond delay="0"/>
                                          </p:stCondLst>
                                        </p:cTn>
                                        <p:tgtEl>
                                          <p:spTgt spid="71693"/>
                                        </p:tgtEl>
                                        <p:attrNameLst>
                                          <p:attrName>style.visibility</p:attrName>
                                        </p:attrNameLst>
                                      </p:cBhvr>
                                      <p:to>
                                        <p:strVal val="visible"/>
                                      </p:to>
                                    </p:set>
                                    <p:animEffect transition="in" filter="wheel(4)">
                                      <p:cBhvr>
                                        <p:cTn id="71" dur="1000"/>
                                        <p:tgtEl>
                                          <p:spTgt spid="71693"/>
                                        </p:tgtEl>
                                      </p:cBhvr>
                                    </p:animEffect>
                                  </p:childTnLst>
                                </p:cTn>
                              </p:par>
                            </p:childTnLst>
                          </p:cTn>
                        </p:par>
                        <p:par>
                          <p:cTn id="72" fill="hold">
                            <p:stCondLst>
                              <p:cond delay="9000"/>
                            </p:stCondLst>
                            <p:childTnLst>
                              <p:par>
                                <p:cTn id="73" presetID="2" presetClass="entr" presetSubtype="4" fill="hold" nodeType="afterEffect">
                                  <p:stCondLst>
                                    <p:cond delay="0"/>
                                  </p:stCondLst>
                                  <p:childTnLst>
                                    <p:set>
                                      <p:cBhvr>
                                        <p:cTn id="74" dur="1" fill="hold">
                                          <p:stCondLst>
                                            <p:cond delay="0"/>
                                          </p:stCondLst>
                                        </p:cTn>
                                        <p:tgtEl>
                                          <p:spTgt spid="71722"/>
                                        </p:tgtEl>
                                        <p:attrNameLst>
                                          <p:attrName>style.visibility</p:attrName>
                                        </p:attrNameLst>
                                      </p:cBhvr>
                                      <p:to>
                                        <p:strVal val="visible"/>
                                      </p:to>
                                    </p:set>
                                    <p:anim calcmode="lin" valueType="num">
                                      <p:cBhvr additive="base">
                                        <p:cTn id="75" dur="500" fill="hold"/>
                                        <p:tgtEl>
                                          <p:spTgt spid="71722"/>
                                        </p:tgtEl>
                                        <p:attrNameLst>
                                          <p:attrName>ppt_x</p:attrName>
                                        </p:attrNameLst>
                                      </p:cBhvr>
                                      <p:tavLst>
                                        <p:tav tm="0">
                                          <p:val>
                                            <p:strVal val="#ppt_x"/>
                                          </p:val>
                                        </p:tav>
                                        <p:tav tm="100000">
                                          <p:val>
                                            <p:strVal val="#ppt_x"/>
                                          </p:val>
                                        </p:tav>
                                      </p:tavLst>
                                    </p:anim>
                                    <p:anim calcmode="lin" valueType="num">
                                      <p:cBhvr additive="base">
                                        <p:cTn id="76" dur="500" fill="hold"/>
                                        <p:tgtEl>
                                          <p:spTgt spid="71722"/>
                                        </p:tgtEl>
                                        <p:attrNameLst>
                                          <p:attrName>ppt_y</p:attrName>
                                        </p:attrNameLst>
                                      </p:cBhvr>
                                      <p:tavLst>
                                        <p:tav tm="0">
                                          <p:val>
                                            <p:strVal val="1+#ppt_h/2"/>
                                          </p:val>
                                        </p:tav>
                                        <p:tav tm="100000">
                                          <p:val>
                                            <p:strVal val="#ppt_y"/>
                                          </p:val>
                                        </p:tav>
                                      </p:tavLst>
                                    </p:anim>
                                  </p:childTnLst>
                                </p:cTn>
                              </p:par>
                            </p:childTnLst>
                          </p:cTn>
                        </p:par>
                        <p:par>
                          <p:cTn id="77" fill="hold">
                            <p:stCondLst>
                              <p:cond delay="9500"/>
                            </p:stCondLst>
                            <p:childTnLst>
                              <p:par>
                                <p:cTn id="78" presetID="5" presetClass="entr" presetSubtype="10" fill="hold" grpId="0" nodeType="afterEffect">
                                  <p:stCondLst>
                                    <p:cond delay="0"/>
                                  </p:stCondLst>
                                  <p:childTnLst>
                                    <p:set>
                                      <p:cBhvr>
                                        <p:cTn id="79" dur="1" fill="hold">
                                          <p:stCondLst>
                                            <p:cond delay="0"/>
                                          </p:stCondLst>
                                        </p:cTn>
                                        <p:tgtEl>
                                          <p:spTgt spid="23575"/>
                                        </p:tgtEl>
                                        <p:attrNameLst>
                                          <p:attrName>style.visibility</p:attrName>
                                        </p:attrNameLst>
                                      </p:cBhvr>
                                      <p:to>
                                        <p:strVal val="visible"/>
                                      </p:to>
                                    </p:set>
                                    <p:animEffect transition="in" filter="checkerboard(across)">
                                      <p:cBhvr>
                                        <p:cTn id="80" dur="500"/>
                                        <p:tgtEl>
                                          <p:spTgt spid="23575"/>
                                        </p:tgtEl>
                                      </p:cBhvr>
                                    </p:animEffect>
                                  </p:childTnLst>
                                </p:cTn>
                              </p:par>
                            </p:childTnLst>
                          </p:cTn>
                        </p:par>
                        <p:par>
                          <p:cTn id="81" fill="hold">
                            <p:stCondLst>
                              <p:cond delay="10000"/>
                            </p:stCondLst>
                            <p:childTnLst>
                              <p:par>
                                <p:cTn id="82" presetID="2" presetClass="entr" presetSubtype="4" fill="hold" nodeType="afterEffect">
                                  <p:stCondLst>
                                    <p:cond delay="0"/>
                                  </p:stCondLst>
                                  <p:childTnLst>
                                    <p:set>
                                      <p:cBhvr>
                                        <p:cTn id="83" dur="1" fill="hold">
                                          <p:stCondLst>
                                            <p:cond delay="0"/>
                                          </p:stCondLst>
                                        </p:cTn>
                                        <p:tgtEl>
                                          <p:spTgt spid="71725"/>
                                        </p:tgtEl>
                                        <p:attrNameLst>
                                          <p:attrName>style.visibility</p:attrName>
                                        </p:attrNameLst>
                                      </p:cBhvr>
                                      <p:to>
                                        <p:strVal val="visible"/>
                                      </p:to>
                                    </p:set>
                                    <p:anim calcmode="lin" valueType="num">
                                      <p:cBhvr additive="base">
                                        <p:cTn id="84" dur="500" fill="hold"/>
                                        <p:tgtEl>
                                          <p:spTgt spid="71725"/>
                                        </p:tgtEl>
                                        <p:attrNameLst>
                                          <p:attrName>ppt_x</p:attrName>
                                        </p:attrNameLst>
                                      </p:cBhvr>
                                      <p:tavLst>
                                        <p:tav tm="0">
                                          <p:val>
                                            <p:strVal val="#ppt_x"/>
                                          </p:val>
                                        </p:tav>
                                        <p:tav tm="100000">
                                          <p:val>
                                            <p:strVal val="#ppt_x"/>
                                          </p:val>
                                        </p:tav>
                                      </p:tavLst>
                                    </p:anim>
                                    <p:anim calcmode="lin" valueType="num">
                                      <p:cBhvr additive="base">
                                        <p:cTn id="85" dur="500" fill="hold"/>
                                        <p:tgtEl>
                                          <p:spTgt spid="71725"/>
                                        </p:tgtEl>
                                        <p:attrNameLst>
                                          <p:attrName>ppt_y</p:attrName>
                                        </p:attrNameLst>
                                      </p:cBhvr>
                                      <p:tavLst>
                                        <p:tav tm="0">
                                          <p:val>
                                            <p:strVal val="1+#ppt_h/2"/>
                                          </p:val>
                                        </p:tav>
                                        <p:tav tm="100000">
                                          <p:val>
                                            <p:strVal val="#ppt_y"/>
                                          </p:val>
                                        </p:tav>
                                      </p:tavLst>
                                    </p:anim>
                                  </p:childTnLst>
                                </p:cTn>
                              </p:par>
                            </p:childTnLst>
                          </p:cTn>
                        </p:par>
                        <p:par>
                          <p:cTn id="86" fill="hold">
                            <p:stCondLst>
                              <p:cond delay="10500"/>
                            </p:stCondLst>
                            <p:childTnLst>
                              <p:par>
                                <p:cTn id="87" presetID="14" presetClass="entr" presetSubtype="10" fill="hold" grpId="0" nodeType="afterEffect">
                                  <p:stCondLst>
                                    <p:cond delay="0"/>
                                  </p:stCondLst>
                                  <p:childTnLst>
                                    <p:set>
                                      <p:cBhvr>
                                        <p:cTn id="88" dur="1" fill="hold">
                                          <p:stCondLst>
                                            <p:cond delay="0"/>
                                          </p:stCondLst>
                                        </p:cTn>
                                        <p:tgtEl>
                                          <p:spTgt spid="71724"/>
                                        </p:tgtEl>
                                        <p:attrNameLst>
                                          <p:attrName>style.visibility</p:attrName>
                                        </p:attrNameLst>
                                      </p:cBhvr>
                                      <p:to>
                                        <p:strVal val="visible"/>
                                      </p:to>
                                    </p:set>
                                    <p:animEffect transition="in" filter="randombar(horizontal)">
                                      <p:cBhvr>
                                        <p:cTn id="89" dur="500"/>
                                        <p:tgtEl>
                                          <p:spTgt spid="71724"/>
                                        </p:tgtEl>
                                      </p:cBhvr>
                                    </p:animEffect>
                                  </p:childTnLst>
                                </p:cTn>
                              </p:par>
                            </p:childTnLst>
                          </p:cTn>
                        </p:par>
                        <p:par>
                          <p:cTn id="90" fill="hold">
                            <p:stCondLst>
                              <p:cond delay="11000"/>
                            </p:stCondLst>
                            <p:childTnLst>
                              <p:par>
                                <p:cTn id="91" presetID="2" presetClass="entr" presetSubtype="4" fill="hold" nodeType="afterEffect">
                                  <p:stCondLst>
                                    <p:cond delay="0"/>
                                  </p:stCondLst>
                                  <p:childTnLst>
                                    <p:set>
                                      <p:cBhvr>
                                        <p:cTn id="92" dur="1" fill="hold">
                                          <p:stCondLst>
                                            <p:cond delay="0"/>
                                          </p:stCondLst>
                                        </p:cTn>
                                        <p:tgtEl>
                                          <p:spTgt spid="71711"/>
                                        </p:tgtEl>
                                        <p:attrNameLst>
                                          <p:attrName>style.visibility</p:attrName>
                                        </p:attrNameLst>
                                      </p:cBhvr>
                                      <p:to>
                                        <p:strVal val="visible"/>
                                      </p:to>
                                    </p:set>
                                    <p:anim calcmode="lin" valueType="num">
                                      <p:cBhvr additive="base">
                                        <p:cTn id="93" dur="500" fill="hold"/>
                                        <p:tgtEl>
                                          <p:spTgt spid="71711"/>
                                        </p:tgtEl>
                                        <p:attrNameLst>
                                          <p:attrName>ppt_x</p:attrName>
                                        </p:attrNameLst>
                                      </p:cBhvr>
                                      <p:tavLst>
                                        <p:tav tm="0">
                                          <p:val>
                                            <p:strVal val="#ppt_x"/>
                                          </p:val>
                                        </p:tav>
                                        <p:tav tm="100000">
                                          <p:val>
                                            <p:strVal val="#ppt_x"/>
                                          </p:val>
                                        </p:tav>
                                      </p:tavLst>
                                    </p:anim>
                                    <p:anim calcmode="lin" valueType="num">
                                      <p:cBhvr additive="base">
                                        <p:cTn id="94" dur="500" fill="hold"/>
                                        <p:tgtEl>
                                          <p:spTgt spid="71711"/>
                                        </p:tgtEl>
                                        <p:attrNameLst>
                                          <p:attrName>ppt_y</p:attrName>
                                        </p:attrNameLst>
                                      </p:cBhvr>
                                      <p:tavLst>
                                        <p:tav tm="0">
                                          <p:val>
                                            <p:strVal val="1+#ppt_h/2"/>
                                          </p:val>
                                        </p:tav>
                                        <p:tav tm="100000">
                                          <p:val>
                                            <p:strVal val="#ppt_y"/>
                                          </p:val>
                                        </p:tav>
                                      </p:tavLst>
                                    </p:anim>
                                  </p:childTnLst>
                                </p:cTn>
                              </p:par>
                            </p:childTnLst>
                          </p:cTn>
                        </p:par>
                        <p:par>
                          <p:cTn id="95" fill="hold">
                            <p:stCondLst>
                              <p:cond delay="11500"/>
                            </p:stCondLst>
                            <p:childTnLst>
                              <p:par>
                                <p:cTn id="96" presetID="9" presetClass="entr" presetSubtype="0" fill="hold" grpId="0" nodeType="afterEffect">
                                  <p:stCondLst>
                                    <p:cond delay="0"/>
                                  </p:stCondLst>
                                  <p:childTnLst>
                                    <p:set>
                                      <p:cBhvr>
                                        <p:cTn id="97" dur="1" fill="hold">
                                          <p:stCondLst>
                                            <p:cond delay="0"/>
                                          </p:stCondLst>
                                        </p:cTn>
                                        <p:tgtEl>
                                          <p:spTgt spid="71694"/>
                                        </p:tgtEl>
                                        <p:attrNameLst>
                                          <p:attrName>style.visibility</p:attrName>
                                        </p:attrNameLst>
                                      </p:cBhvr>
                                      <p:to>
                                        <p:strVal val="visible"/>
                                      </p:to>
                                    </p:set>
                                    <p:animEffect transition="in" filter="dissolve">
                                      <p:cBhvr>
                                        <p:cTn id="98" dur="500"/>
                                        <p:tgtEl>
                                          <p:spTgt spid="71694"/>
                                        </p:tgtEl>
                                      </p:cBhvr>
                                    </p:animEffect>
                                  </p:childTnLst>
                                </p:cTn>
                              </p:par>
                            </p:childTnLst>
                          </p:cTn>
                        </p:par>
                        <p:par>
                          <p:cTn id="99" fill="hold">
                            <p:stCondLst>
                              <p:cond delay="12000"/>
                            </p:stCondLst>
                            <p:childTnLst>
                              <p:par>
                                <p:cTn id="100" presetID="1" presetClass="entr" presetSubtype="0" fill="hold" nodeType="afterEffect">
                                  <p:stCondLst>
                                    <p:cond delay="0"/>
                                  </p:stCondLst>
                                  <p:childTnLst>
                                    <p:set>
                                      <p:cBhvr>
                                        <p:cTn id="101" dur="1" fill="hold">
                                          <p:stCondLst>
                                            <p:cond delay="0"/>
                                          </p:stCondLst>
                                        </p:cTn>
                                        <p:tgtEl>
                                          <p:spTgt spid="5"/>
                                        </p:tgtEl>
                                        <p:attrNameLst>
                                          <p:attrName>style.visibility</p:attrName>
                                        </p:attrNameLst>
                                      </p:cBhvr>
                                      <p:to>
                                        <p:strVal val="visible"/>
                                      </p:to>
                                    </p:set>
                                  </p:childTnLst>
                                </p:cTn>
                              </p:par>
                            </p:childTnLst>
                          </p:cTn>
                        </p:par>
                        <p:par>
                          <p:cTn id="102" fill="hold">
                            <p:stCondLst>
                              <p:cond delay="12000"/>
                            </p:stCondLst>
                            <p:childTnLst>
                              <p:par>
                                <p:cTn id="103" presetID="2" presetClass="entr" presetSubtype="4" fill="hold" nodeType="afterEffect">
                                  <p:stCondLst>
                                    <p:cond delay="0"/>
                                  </p:stCondLst>
                                  <p:childTnLst>
                                    <p:set>
                                      <p:cBhvr>
                                        <p:cTn id="104" dur="1" fill="hold">
                                          <p:stCondLst>
                                            <p:cond delay="0"/>
                                          </p:stCondLst>
                                        </p:cTn>
                                        <p:tgtEl>
                                          <p:spTgt spid="6"/>
                                        </p:tgtEl>
                                        <p:attrNameLst>
                                          <p:attrName>style.visibility</p:attrName>
                                        </p:attrNameLst>
                                      </p:cBhvr>
                                      <p:to>
                                        <p:strVal val="visible"/>
                                      </p:to>
                                    </p:set>
                                    <p:anim calcmode="lin" valueType="num">
                                      <p:cBhvr additive="base">
                                        <p:cTn id="105" dur="500" fill="hold"/>
                                        <p:tgtEl>
                                          <p:spTgt spid="6"/>
                                        </p:tgtEl>
                                        <p:attrNameLst>
                                          <p:attrName>ppt_x</p:attrName>
                                        </p:attrNameLst>
                                      </p:cBhvr>
                                      <p:tavLst>
                                        <p:tav tm="0">
                                          <p:val>
                                            <p:strVal val="#ppt_x"/>
                                          </p:val>
                                        </p:tav>
                                        <p:tav tm="100000">
                                          <p:val>
                                            <p:strVal val="#ppt_x"/>
                                          </p:val>
                                        </p:tav>
                                      </p:tavLst>
                                    </p:anim>
                                    <p:anim calcmode="lin" valueType="num">
                                      <p:cBhvr additive="base">
                                        <p:cTn id="106" dur="500" fill="hold"/>
                                        <p:tgtEl>
                                          <p:spTgt spid="6"/>
                                        </p:tgtEl>
                                        <p:attrNameLst>
                                          <p:attrName>ppt_y</p:attrName>
                                        </p:attrNameLst>
                                      </p:cBhvr>
                                      <p:tavLst>
                                        <p:tav tm="0">
                                          <p:val>
                                            <p:strVal val="1+#ppt_h/2"/>
                                          </p:val>
                                        </p:tav>
                                        <p:tav tm="100000">
                                          <p:val>
                                            <p:strVal val="#ppt_y"/>
                                          </p:val>
                                        </p:tav>
                                      </p:tavLst>
                                    </p:anim>
                                  </p:childTnLst>
                                </p:cTn>
                              </p:par>
                            </p:childTnLst>
                          </p:cTn>
                        </p:par>
                        <p:par>
                          <p:cTn id="107" fill="hold">
                            <p:stCondLst>
                              <p:cond delay="12500"/>
                            </p:stCondLst>
                            <p:childTnLst>
                              <p:par>
                                <p:cTn id="108" presetID="22" presetClass="entr" presetSubtype="4" fill="hold" grpId="0" nodeType="afterEffect">
                                  <p:stCondLst>
                                    <p:cond delay="0"/>
                                  </p:stCondLst>
                                  <p:childTnLst>
                                    <p:set>
                                      <p:cBhvr>
                                        <p:cTn id="109" dur="1" fill="hold">
                                          <p:stCondLst>
                                            <p:cond delay="0"/>
                                          </p:stCondLst>
                                        </p:cTn>
                                        <p:tgtEl>
                                          <p:spTgt spid="71684"/>
                                        </p:tgtEl>
                                        <p:attrNameLst>
                                          <p:attrName>style.visibility</p:attrName>
                                        </p:attrNameLst>
                                      </p:cBhvr>
                                      <p:to>
                                        <p:strVal val="visible"/>
                                      </p:to>
                                    </p:set>
                                    <p:animEffect transition="in" filter="wipe(down)">
                                      <p:cBhvr>
                                        <p:cTn id="110" dur="500"/>
                                        <p:tgtEl>
                                          <p:spTgt spid="71684"/>
                                        </p:tgtEl>
                                      </p:cBhvr>
                                    </p:animEffect>
                                  </p:childTnLst>
                                </p:cTn>
                              </p:par>
                            </p:childTnLst>
                          </p:cTn>
                        </p:par>
                        <p:par>
                          <p:cTn id="111" fill="hold">
                            <p:stCondLst>
                              <p:cond delay="13000"/>
                            </p:stCondLst>
                            <p:childTnLst>
                              <p:par>
                                <p:cTn id="112" presetID="5" presetClass="entr" presetSubtype="10" fill="hold" grpId="0" nodeType="afterEffect">
                                  <p:stCondLst>
                                    <p:cond delay="0"/>
                                  </p:stCondLst>
                                  <p:childTnLst>
                                    <p:set>
                                      <p:cBhvr>
                                        <p:cTn id="113" dur="1" fill="hold">
                                          <p:stCondLst>
                                            <p:cond delay="0"/>
                                          </p:stCondLst>
                                        </p:cTn>
                                        <p:tgtEl>
                                          <p:spTgt spid="71685"/>
                                        </p:tgtEl>
                                        <p:attrNameLst>
                                          <p:attrName>style.visibility</p:attrName>
                                        </p:attrNameLst>
                                      </p:cBhvr>
                                      <p:to>
                                        <p:strVal val="visible"/>
                                      </p:to>
                                    </p:set>
                                    <p:animEffect transition="in" filter="checkerboard(across)">
                                      <p:cBhvr>
                                        <p:cTn id="114" dur="500"/>
                                        <p:tgtEl>
                                          <p:spTgt spid="71685"/>
                                        </p:tgtEl>
                                      </p:cBhvr>
                                    </p:animEffect>
                                  </p:childTnLst>
                                </p:cTn>
                              </p:par>
                            </p:childTnLst>
                          </p:cTn>
                        </p:par>
                        <p:par>
                          <p:cTn id="115" fill="hold">
                            <p:stCondLst>
                              <p:cond delay="13500"/>
                            </p:stCondLst>
                            <p:childTnLst>
                              <p:par>
                                <p:cTn id="116" presetID="18" presetClass="entr" presetSubtype="12" fill="hold" grpId="0" nodeType="afterEffect">
                                  <p:stCondLst>
                                    <p:cond delay="0"/>
                                  </p:stCondLst>
                                  <p:childTnLst>
                                    <p:set>
                                      <p:cBhvr>
                                        <p:cTn id="117" dur="1" fill="hold">
                                          <p:stCondLst>
                                            <p:cond delay="0"/>
                                          </p:stCondLst>
                                        </p:cTn>
                                        <p:tgtEl>
                                          <p:spTgt spid="71686"/>
                                        </p:tgtEl>
                                        <p:attrNameLst>
                                          <p:attrName>style.visibility</p:attrName>
                                        </p:attrNameLst>
                                      </p:cBhvr>
                                      <p:to>
                                        <p:strVal val="visible"/>
                                      </p:to>
                                    </p:set>
                                    <p:animEffect transition="in" filter="strips(downLeft)">
                                      <p:cBhvr>
                                        <p:cTn id="118" dur="500"/>
                                        <p:tgtEl>
                                          <p:spTgt spid="71686"/>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119" fill="hold" display="0">
                  <p:stCondLst>
                    <p:cond delay="indefinite"/>
                  </p:stCondLst>
                  <p:endCondLst>
                    <p:cond evt="onNext" delay="0">
                      <p:tgtEl>
                        <p:sldTgt/>
                      </p:tgtEl>
                    </p:cond>
                    <p:cond evt="onPrev" delay="0">
                      <p:tgtEl>
                        <p:sldTgt/>
                      </p:tgtEl>
                    </p:cond>
                    <p:cond evt="onStopAudio" delay="0">
                      <p:tgtEl>
                        <p:sldTgt/>
                      </p:tgtEl>
                    </p:cond>
                  </p:endCondLst>
                </p:cTn>
                <p:tgtEl>
                  <p:spTgt spid="71726"/>
                </p:tgtEl>
              </p:cMediaNode>
            </p:audio>
          </p:childTnLst>
        </p:cTn>
      </p:par>
    </p:tnLst>
    <p:bldLst>
      <p:bldP spid="71682" grpId="0"/>
      <p:bldP spid="71684" grpId="0" animBg="1"/>
      <p:bldP spid="71685" grpId="0" animBg="1"/>
      <p:bldP spid="71686" grpId="0" animBg="1"/>
      <p:bldP spid="71687" grpId="0" animBg="1"/>
      <p:bldP spid="23559" grpId="0" animBg="1"/>
      <p:bldP spid="71689" grpId="0" animBg="1"/>
      <p:bldP spid="71690" grpId="0" animBg="1"/>
      <p:bldP spid="71691" grpId="0" animBg="1"/>
      <p:bldP spid="71692" grpId="0" animBg="1"/>
      <p:bldP spid="71693" grpId="0" animBg="1"/>
      <p:bldP spid="71694" grpId="0" animBg="1"/>
      <p:bldP spid="23575" grpId="0" animBg="1"/>
      <p:bldP spid="71724"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73730" name="Rectangle 2"/>
          <p:cNvSpPr>
            <a:spLocks noGrp="1"/>
          </p:cNvSpPr>
          <p:nvPr>
            <p:ph idx="1"/>
          </p:nvPr>
        </p:nvSpPr>
        <p:spPr>
          <a:xfrm>
            <a:off x="755650" y="1916113"/>
            <a:ext cx="7777163" cy="4464050"/>
          </a:xfrm>
        </p:spPr>
        <p:txBody>
          <a:bodyPr vert="horz" wrap="square" lIns="91440" tIns="45720" rIns="91440" bIns="45720" anchor="t"/>
          <a:p>
            <a:pPr eaLnBrk="1" hangingPunct="1">
              <a:spcBef>
                <a:spcPct val="0"/>
              </a:spcBef>
              <a:buNone/>
            </a:pPr>
            <a:r>
              <a:rPr lang="en-US" altLang="zh-CN" sz="2000">
                <a:solidFill>
                  <a:srgbClr val="FF0066"/>
                </a:solidFill>
                <a:latin typeface="楷体_GB2312" pitchFamily="49" charset="-122"/>
                <a:ea typeface="楷体_GB2312" pitchFamily="49" charset="-122"/>
              </a:rPr>
              <a:t>      </a:t>
            </a:r>
            <a:r>
              <a:rPr lang="en-US" altLang="zh-CN" sz="2000" b="1">
                <a:latin typeface="楷体_GB2312" pitchFamily="49" charset="-122"/>
                <a:ea typeface="楷体_GB2312" pitchFamily="49" charset="-122"/>
              </a:rPr>
              <a:t>1</a:t>
            </a:r>
            <a:r>
              <a:rPr lang="zh-CN" altLang="en-US" sz="2000" b="1" dirty="0">
                <a:latin typeface="楷体_GB2312" pitchFamily="49" charset="-122"/>
                <a:ea typeface="楷体_GB2312" pitchFamily="49" charset="-122"/>
              </a:rPr>
              <a:t>、要加强组织领导。党支部要根据上级的安排部署和本单位的实际，制定出具体的实施计划，并组织落实。</a:t>
            </a:r>
            <a:endParaRPr lang="zh-CN" altLang="en-US" sz="2000" b="1" dirty="0">
              <a:latin typeface="楷体_GB2312" pitchFamily="49" charset="-122"/>
              <a:ea typeface="楷体_GB2312" pitchFamily="49" charset="-122"/>
            </a:endParaRPr>
          </a:p>
          <a:p>
            <a:pPr eaLnBrk="1" hangingPunct="1">
              <a:spcBef>
                <a:spcPct val="0"/>
              </a:spcBef>
              <a:buNone/>
            </a:pPr>
            <a:r>
              <a:rPr lang="zh-CN" altLang="en-US" sz="2000" b="1" dirty="0">
                <a:latin typeface="楷体_GB2312" pitchFamily="49" charset="-122"/>
                <a:ea typeface="楷体_GB2312" pitchFamily="49" charset="-122"/>
              </a:rPr>
              <a:t>      </a:t>
            </a:r>
            <a:r>
              <a:rPr lang="en-US" altLang="zh-CN" sz="2000" b="1">
                <a:latin typeface="楷体_GB2312" pitchFamily="49" charset="-122"/>
                <a:ea typeface="楷体_GB2312" pitchFamily="49" charset="-122"/>
              </a:rPr>
              <a:t>2</a:t>
            </a:r>
            <a:r>
              <a:rPr lang="zh-CN" altLang="en-US" sz="2000" b="1" dirty="0">
                <a:latin typeface="楷体_GB2312" pitchFamily="49" charset="-122"/>
                <a:ea typeface="楷体_GB2312" pitchFamily="49" charset="-122"/>
              </a:rPr>
              <a:t>、要坚持实事求是的原则。对每一个党员的评议和鉴定，都要客观公正，既要肯定成绩和主流，又要指出存在的问题，真正使每一个党员思想上受到教育和触动；对党员的缺点、错误，既要严肃认真不留情面地批评，又要与人为善，不乱扣帽子。</a:t>
            </a:r>
            <a:endParaRPr lang="zh-CN" altLang="en-US" sz="2000" b="1" dirty="0">
              <a:latin typeface="楷体_GB2312" pitchFamily="49" charset="-122"/>
              <a:ea typeface="楷体_GB2312" pitchFamily="49" charset="-122"/>
            </a:endParaRPr>
          </a:p>
          <a:p>
            <a:pPr eaLnBrk="1" hangingPunct="1">
              <a:spcBef>
                <a:spcPct val="0"/>
              </a:spcBef>
              <a:buNone/>
            </a:pPr>
            <a:r>
              <a:rPr lang="zh-CN" altLang="en-US" sz="2000" b="1" dirty="0">
                <a:latin typeface="楷体_GB2312" pitchFamily="49" charset="-122"/>
                <a:ea typeface="楷体_GB2312" pitchFamily="49" charset="-122"/>
              </a:rPr>
              <a:t>      </a:t>
            </a:r>
            <a:r>
              <a:rPr lang="en-US" altLang="zh-CN" sz="2000" b="1">
                <a:latin typeface="楷体_GB2312" pitchFamily="49" charset="-122"/>
                <a:ea typeface="楷体_GB2312" pitchFamily="49" charset="-122"/>
              </a:rPr>
              <a:t>3</a:t>
            </a:r>
            <a:r>
              <a:rPr lang="zh-CN" altLang="en-US" sz="2000" b="1" dirty="0">
                <a:latin typeface="楷体_GB2312" pitchFamily="49" charset="-122"/>
                <a:ea typeface="楷体_GB2312" pitchFamily="49" charset="-122"/>
              </a:rPr>
              <a:t>、要以党员干部为重点。干部要带头参加评议，虚心听取意见，接受批评和监督。对因故没有参加评议的，要采取适当的方式</a:t>
            </a:r>
            <a:r>
              <a:rPr lang="zh-CN" altLang="en-US" sz="2000" b="1" dirty="0">
                <a:ea typeface="楷体_GB2312" pitchFamily="49" charset="-122"/>
              </a:rPr>
              <a:t>“</a:t>
            </a:r>
            <a:r>
              <a:rPr lang="zh-CN" altLang="en-US" sz="2000" b="1" dirty="0">
                <a:latin typeface="楷体_GB2312" pitchFamily="49" charset="-122"/>
                <a:ea typeface="楷体_GB2312" pitchFamily="49" charset="-122"/>
              </a:rPr>
              <a:t>补课</a:t>
            </a:r>
            <a:r>
              <a:rPr lang="zh-CN" altLang="en-US" sz="2000" b="1" dirty="0">
                <a:ea typeface="楷体_GB2312" pitchFamily="49" charset="-122"/>
              </a:rPr>
              <a:t>”</a:t>
            </a:r>
            <a:r>
              <a:rPr lang="zh-CN" altLang="en-US" sz="2000" b="1" dirty="0">
                <a:latin typeface="楷体_GB2312" pitchFamily="49" charset="-122"/>
                <a:ea typeface="楷体_GB2312" pitchFamily="49" charset="-122"/>
              </a:rPr>
              <a:t>。</a:t>
            </a:r>
            <a:endParaRPr lang="zh-CN" altLang="en-US" sz="2000" b="1" dirty="0">
              <a:latin typeface="楷体_GB2312" pitchFamily="49" charset="-122"/>
              <a:ea typeface="楷体_GB2312" pitchFamily="49" charset="-122"/>
            </a:endParaRPr>
          </a:p>
          <a:p>
            <a:pPr eaLnBrk="1" hangingPunct="1">
              <a:spcBef>
                <a:spcPct val="0"/>
              </a:spcBef>
              <a:buNone/>
            </a:pPr>
            <a:r>
              <a:rPr lang="zh-CN" altLang="en-US" sz="2000" b="1" dirty="0">
                <a:latin typeface="楷体_GB2312" pitchFamily="49" charset="-122"/>
                <a:ea typeface="楷体_GB2312" pitchFamily="49" charset="-122"/>
              </a:rPr>
              <a:t>      </a:t>
            </a:r>
            <a:r>
              <a:rPr lang="en-US" altLang="zh-CN" sz="2000" b="1">
                <a:latin typeface="楷体_GB2312" pitchFamily="49" charset="-122"/>
                <a:ea typeface="楷体_GB2312" pitchFamily="49" charset="-122"/>
              </a:rPr>
              <a:t>4</a:t>
            </a:r>
            <a:r>
              <a:rPr lang="zh-CN" altLang="en-US" sz="2000" b="1" dirty="0">
                <a:latin typeface="楷体_GB2312" pitchFamily="49" charset="-122"/>
                <a:ea typeface="楷体_GB2312" pitchFamily="49" charset="-122"/>
              </a:rPr>
              <a:t>、要做好评议中的思想政治工作。评议中要广泛开展谈心活动，坚持以思想教育为主，以启发自觉为主，以总结经验教训和明确努力方向为主。对个别党员进行组织处理应十分慎重，既要坚持原则，又要注意方式方法。</a:t>
            </a:r>
            <a:endParaRPr lang="zh-CN" altLang="en-US" sz="2000" b="1" dirty="0">
              <a:latin typeface="楷体_GB2312" pitchFamily="49" charset="-122"/>
              <a:ea typeface="楷体_GB2312" pitchFamily="49" charset="-122"/>
            </a:endParaRPr>
          </a:p>
          <a:p>
            <a:pPr eaLnBrk="1" hangingPunct="1">
              <a:lnSpc>
                <a:spcPct val="150000"/>
              </a:lnSpc>
              <a:spcBef>
                <a:spcPct val="0"/>
              </a:spcBef>
              <a:buNone/>
            </a:pPr>
            <a:endParaRPr lang="en-US" altLang="zh-CN" sz="1600" b="1">
              <a:latin typeface="楷体_GB2312" pitchFamily="49" charset="-122"/>
              <a:ea typeface="楷体_GB2312" pitchFamily="49" charset="-122"/>
            </a:endParaRPr>
          </a:p>
        </p:txBody>
      </p:sp>
      <p:sp>
        <p:nvSpPr>
          <p:cNvPr id="73731" name="Rectangle 3"/>
          <p:cNvSpPr>
            <a:spLocks noGrp="1"/>
          </p:cNvSpPr>
          <p:nvPr>
            <p:ph type="title"/>
          </p:nvPr>
        </p:nvSpPr>
        <p:spPr>
          <a:xfrm>
            <a:off x="468313" y="1125538"/>
            <a:ext cx="8229600" cy="687387"/>
          </a:xfrm>
        </p:spPr>
        <p:txBody>
          <a:bodyPr vert="horz" wrap="square" lIns="91440" tIns="45720" rIns="91440" bIns="45720" anchor="ctr"/>
          <a:p>
            <a:pPr eaLnBrk="1" hangingPunct="1"/>
            <a:r>
              <a:rPr lang="zh-CN" altLang="en-US" sz="3200" b="1" dirty="0">
                <a:solidFill>
                  <a:srgbClr val="FF070D"/>
                </a:solidFill>
                <a:ea typeface="华文中宋" panose="02010600040101010101" charset="-122"/>
              </a:rPr>
              <a:t>民主评议党员</a:t>
            </a:r>
            <a:r>
              <a:rPr lang="zh-CN" altLang="en-US" sz="3200" b="1" dirty="0">
                <a:solidFill>
                  <a:srgbClr val="FF0000"/>
                </a:solidFill>
                <a:latin typeface="华文中宋" panose="02010600040101010101" charset="-122"/>
                <a:ea typeface="华文中宋" panose="02010600040101010101" charset="-122"/>
              </a:rPr>
              <a:t>应注意的问题</a:t>
            </a:r>
            <a:endParaRPr lang="zh-CN" altLang="en-US" sz="3200" b="1" dirty="0">
              <a:solidFill>
                <a:srgbClr val="FF0000"/>
              </a:solidFill>
              <a:latin typeface="华文中宋" panose="02010600040101010101" charset="-122"/>
              <a:ea typeface="华文中宋" panose="02010600040101010101" charset="-122"/>
            </a:endParaRPr>
          </a:p>
        </p:txBody>
      </p:sp>
      <p:pic>
        <p:nvPicPr>
          <p:cNvPr id="73732" name="27.wav">
            <a:hlinkClick r:id="" action="ppaction://media"/>
          </p:cNvPr>
          <p:cNvPicPr>
            <a:picLocks noRot="1" noChangeAspect="1"/>
          </p:cNvPicPr>
          <p:nvPr>
            <a:audioFile r:link="rId1"/>
            <p:extLst>
              <p:ext uri="{DAA4B4D4-6D71-4841-9C94-3DE7FCFB9230}">
                <p14:media xmlns:p14="http://schemas.microsoft.com/office/powerpoint/2010/main" r:link="rId2"/>
              </p:ext>
            </p:extLst>
          </p:nvPr>
        </p:nvPicPr>
        <p:blipFill>
          <a:blip r:embed="rId3"/>
          <a:stretch>
            <a:fillRect/>
          </a:stretch>
        </p:blipFill>
        <p:spPr>
          <a:xfrm>
            <a:off x="8839200" y="6324600"/>
            <a:ext cx="304800" cy="304800"/>
          </a:xfrm>
          <a:prstGeom prst="rect">
            <a:avLst/>
          </a:prstGeom>
          <a:noFill/>
          <a:ln w="9525">
            <a:noFill/>
          </a:ln>
        </p:spPr>
      </p:pic>
      <p:grpSp>
        <p:nvGrpSpPr>
          <p:cNvPr id="24581" name="Group 5"/>
          <p:cNvGrpSpPr/>
          <p:nvPr/>
        </p:nvGrpSpPr>
        <p:grpSpPr>
          <a:xfrm>
            <a:off x="228600" y="6477000"/>
            <a:ext cx="838200" cy="152400"/>
            <a:chOff x="144" y="4080"/>
            <a:chExt cx="528" cy="96"/>
          </a:xfrm>
        </p:grpSpPr>
        <p:sp>
          <p:nvSpPr>
            <p:cNvPr id="24582" name="AutoShape 6">
              <a:hlinkClick r:id="" action="ppaction://noaction"/>
            </p:cNvPr>
            <p:cNvSpPr/>
            <p:nvPr/>
          </p:nvSpPr>
          <p:spPr>
            <a:xfrm>
              <a:off x="336" y="4080"/>
              <a:ext cx="144" cy="96"/>
            </a:xfrm>
            <a:prstGeom prst="actionButtonDocument">
              <a:avLst/>
            </a:prstGeom>
            <a:solidFill>
              <a:schemeClr val="accent1"/>
            </a:solidFill>
            <a:ln w="12700">
              <a:noFill/>
            </a:ln>
          </p:spPr>
          <p:txBody>
            <a:bodyPr wrap="none" anchor="ctr"/>
            <a:p>
              <a:endParaRPr lang="zh-CN" altLang="en-US" dirty="0">
                <a:latin typeface="Arial" panose="020B0604020202020204" pitchFamily="34" charset="0"/>
              </a:endParaRPr>
            </a:p>
          </p:txBody>
        </p:sp>
        <p:sp>
          <p:nvSpPr>
            <p:cNvPr id="24583" name="AutoShape 7">
              <a:hlinkClick r:id="" action="ppaction://hlinkshowjump?jump=previousslide"/>
            </p:cNvPr>
            <p:cNvSpPr/>
            <p:nvPr/>
          </p:nvSpPr>
          <p:spPr>
            <a:xfrm>
              <a:off x="144" y="4080"/>
              <a:ext cx="144" cy="96"/>
            </a:xfrm>
            <a:prstGeom prst="actionButtonBeginning">
              <a:avLst/>
            </a:prstGeom>
            <a:solidFill>
              <a:schemeClr val="accent1"/>
            </a:solidFill>
            <a:ln w="12700">
              <a:noFill/>
            </a:ln>
          </p:spPr>
          <p:txBody>
            <a:bodyPr wrap="none" anchor="ctr"/>
            <a:p>
              <a:endParaRPr lang="zh-CN" altLang="en-US" dirty="0">
                <a:latin typeface="Arial" panose="020B0604020202020204" pitchFamily="34" charset="0"/>
              </a:endParaRPr>
            </a:p>
          </p:txBody>
        </p:sp>
        <p:sp>
          <p:nvSpPr>
            <p:cNvPr id="24584" name="AutoShape 8">
              <a:hlinkClick r:id="" action="ppaction://hlinkshowjump?jump=nextslide"/>
            </p:cNvPr>
            <p:cNvSpPr/>
            <p:nvPr/>
          </p:nvSpPr>
          <p:spPr>
            <a:xfrm>
              <a:off x="528" y="4080"/>
              <a:ext cx="144" cy="96"/>
            </a:xfrm>
            <a:prstGeom prst="actionButtonEnd">
              <a:avLst/>
            </a:prstGeom>
            <a:solidFill>
              <a:schemeClr val="accent1"/>
            </a:solidFill>
            <a:ln w="12700">
              <a:noFill/>
            </a:ln>
          </p:spPr>
          <p:txBody>
            <a:bodyPr wrap="none" anchor="ctr"/>
            <a:p>
              <a:endParaRPr lang="zh-CN" altLang="en-US" dirty="0">
                <a:latin typeface="Arial" panose="020B0604020202020204" pitchFamily="34" charset="0"/>
              </a:endParaRPr>
            </a:p>
          </p:txBody>
        </p:sp>
      </p:gr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100"/>
                                  </p:stCondLst>
                                  <p:childTnLst>
                                    <p:cmd type="call" cmd="playFrom(0.0)">
                                      <p:cBhvr>
                                        <p:cTn id="6" dur="1" fill="hold"/>
                                        <p:tgtEl>
                                          <p:spTgt spid="73732"/>
                                        </p:tgtEl>
                                      </p:cBhvr>
                                    </p:cmd>
                                  </p:childTnLst>
                                </p:cTn>
                              </p:par>
                              <p:par>
                                <p:cTn id="7" presetID="52" presetClass="entr" presetSubtype="0" fill="hold" grpId="0" nodeType="withEffect">
                                  <p:stCondLst>
                                    <p:cond delay="0"/>
                                  </p:stCondLst>
                                  <p:childTnLst>
                                    <p:set>
                                      <p:cBhvr>
                                        <p:cTn id="8" dur="1" fill="hold">
                                          <p:stCondLst>
                                            <p:cond delay="0"/>
                                          </p:stCondLst>
                                        </p:cTn>
                                        <p:tgtEl>
                                          <p:spTgt spid="73731"/>
                                        </p:tgtEl>
                                        <p:attrNameLst>
                                          <p:attrName>style.visibility</p:attrName>
                                        </p:attrNameLst>
                                      </p:cBhvr>
                                      <p:to>
                                        <p:strVal val="visible"/>
                                      </p:to>
                                    </p:set>
                                    <p:animScale>
                                      <p:cBhvr>
                                        <p:cTn id="9" dur="500" decel="50000" fill="hold">
                                          <p:stCondLst>
                                            <p:cond delay="0"/>
                                          </p:stCondLst>
                                        </p:cTn>
                                        <p:tgtEl>
                                          <p:spTgt spid="7373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cBhvr>
                                        <p:cTn id="10" dur="500" decel="50000" fill="hold">
                                          <p:stCondLst>
                                            <p:cond delay="0"/>
                                          </p:stCondLst>
                                        </p:cTn>
                                        <p:tgtEl>
                                          <p:spTgt spid="73731"/>
                                        </p:tgtEl>
                                        <p:attrNameLst>
                                          <p:attrName>ppt_x</p:attrName>
                                          <p:attrName>ppt_y</p:attrName>
                                        </p:attrNameLst>
                                      </p:cBhvr>
                                    </p:animMotion>
                                    <p:animEffect transition="in" filter="fade">
                                      <p:cBhvr>
                                        <p:cTn id="11" dur="500"/>
                                        <p:tgtEl>
                                          <p:spTgt spid="73731"/>
                                        </p:tgtEl>
                                      </p:cBhvr>
                                    </p:animEffect>
                                  </p:childTnLst>
                                </p:cTn>
                              </p:par>
                              <p:par>
                                <p:cTn id="12" presetID="10" presetClass="entr" presetSubtype="0" fill="hold" nodeType="withEffect">
                                  <p:stCondLst>
                                    <p:cond delay="3500"/>
                                  </p:stCondLst>
                                  <p:iterate type="lt">
                                    <p:tmPct val="11000"/>
                                  </p:iterate>
                                  <p:childTnLst>
                                    <p:set>
                                      <p:cBhvr>
                                        <p:cTn id="13" dur="1" fill="hold">
                                          <p:stCondLst>
                                            <p:cond delay="0"/>
                                          </p:stCondLst>
                                        </p:cTn>
                                        <p:tgtEl>
                                          <p:spTgt spid="73730">
                                            <p:txEl>
                                              <p:charRg st="0" end="55"/>
                                            </p:txEl>
                                          </p:spTgt>
                                        </p:tgtEl>
                                        <p:attrNameLst>
                                          <p:attrName>style.visibility</p:attrName>
                                        </p:attrNameLst>
                                      </p:cBhvr>
                                      <p:to>
                                        <p:strVal val="visible"/>
                                      </p:to>
                                    </p:set>
                                    <p:animEffect transition="in" filter="fade">
                                      <p:cBhvr>
                                        <p:cTn id="14" dur="2000"/>
                                        <p:tgtEl>
                                          <p:spTgt spid="73730">
                                            <p:txEl>
                                              <p:charRg st="0" end="55"/>
                                            </p:txEl>
                                          </p:spTgt>
                                        </p:tgtEl>
                                      </p:cBhvr>
                                    </p:animEffect>
                                  </p:childTnLst>
                                </p:cTn>
                              </p:par>
                              <p:par>
                                <p:cTn id="15" presetID="10" presetClass="entr" presetSubtype="0" fill="hold" nodeType="withEffect">
                                  <p:stCondLst>
                                    <p:cond delay="16300"/>
                                  </p:stCondLst>
                                  <p:iterate type="lt">
                                    <p:tmPct val="11000"/>
                                  </p:iterate>
                                  <p:childTnLst>
                                    <p:set>
                                      <p:cBhvr>
                                        <p:cTn id="16" dur="1" fill="hold">
                                          <p:stCondLst>
                                            <p:cond delay="0"/>
                                          </p:stCondLst>
                                        </p:cTn>
                                        <p:tgtEl>
                                          <p:spTgt spid="73730">
                                            <p:txEl>
                                              <p:charRg st="55" end="171"/>
                                            </p:txEl>
                                          </p:spTgt>
                                        </p:tgtEl>
                                        <p:attrNameLst>
                                          <p:attrName>style.visibility</p:attrName>
                                        </p:attrNameLst>
                                      </p:cBhvr>
                                      <p:to>
                                        <p:strVal val="visible"/>
                                      </p:to>
                                    </p:set>
                                    <p:animEffect transition="in" filter="fade">
                                      <p:cBhvr>
                                        <p:cTn id="17" dur="2000"/>
                                        <p:tgtEl>
                                          <p:spTgt spid="73730">
                                            <p:txEl>
                                              <p:charRg st="55" end="171"/>
                                            </p:txEl>
                                          </p:spTgt>
                                        </p:tgtEl>
                                      </p:cBhvr>
                                    </p:animEffect>
                                  </p:childTnLst>
                                </p:cTn>
                              </p:par>
                              <p:par>
                                <p:cTn id="18" presetID="10" presetClass="entr" presetSubtype="0" fill="hold" nodeType="withEffect">
                                  <p:stCondLst>
                                    <p:cond delay="16300"/>
                                  </p:stCondLst>
                                  <p:iterate type="lt">
                                    <p:tmPct val="11000"/>
                                  </p:iterate>
                                  <p:childTnLst>
                                    <p:set>
                                      <p:cBhvr>
                                        <p:cTn id="19" dur="1" fill="hold">
                                          <p:stCondLst>
                                            <p:cond delay="0"/>
                                          </p:stCondLst>
                                        </p:cTn>
                                        <p:tgtEl>
                                          <p:spTgt spid="73730">
                                            <p:txEl>
                                              <p:charRg st="171" end="239"/>
                                            </p:txEl>
                                          </p:spTgt>
                                        </p:tgtEl>
                                        <p:attrNameLst>
                                          <p:attrName>style.visibility</p:attrName>
                                        </p:attrNameLst>
                                      </p:cBhvr>
                                      <p:to>
                                        <p:strVal val="visible"/>
                                      </p:to>
                                    </p:set>
                                    <p:animEffect transition="in" filter="fade">
                                      <p:cBhvr>
                                        <p:cTn id="20" dur="2000"/>
                                        <p:tgtEl>
                                          <p:spTgt spid="73730">
                                            <p:txEl>
                                              <p:charRg st="171" end="239"/>
                                            </p:txEl>
                                          </p:spTgt>
                                        </p:tgtEl>
                                      </p:cBhvr>
                                    </p:animEffect>
                                  </p:childTnLst>
                                </p:cTn>
                              </p:par>
                              <p:par>
                                <p:cTn id="21" presetID="10" presetClass="entr" presetSubtype="0" fill="hold" nodeType="withEffect">
                                  <p:stCondLst>
                                    <p:cond delay="16300"/>
                                  </p:stCondLst>
                                  <p:iterate type="lt">
                                    <p:tmPct val="11000"/>
                                  </p:iterate>
                                  <p:childTnLst>
                                    <p:set>
                                      <p:cBhvr>
                                        <p:cTn id="22" dur="1" fill="hold">
                                          <p:stCondLst>
                                            <p:cond delay="0"/>
                                          </p:stCondLst>
                                        </p:cTn>
                                        <p:tgtEl>
                                          <p:spTgt spid="73730">
                                            <p:txEl>
                                              <p:charRg st="239" end="343"/>
                                            </p:txEl>
                                          </p:spTgt>
                                        </p:tgtEl>
                                        <p:attrNameLst>
                                          <p:attrName>style.visibility</p:attrName>
                                        </p:attrNameLst>
                                      </p:cBhvr>
                                      <p:to>
                                        <p:strVal val="visible"/>
                                      </p:to>
                                    </p:set>
                                    <p:animEffect transition="in" filter="fade">
                                      <p:cBhvr>
                                        <p:cTn id="23" dur="2000"/>
                                        <p:tgtEl>
                                          <p:spTgt spid="73730">
                                            <p:txEl>
                                              <p:charRg st="239" end="34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p:cTn id="24" fill="hold" display="0">
                  <p:stCondLst>
                    <p:cond delay="indefinite"/>
                  </p:stCondLst>
                  <p:endCondLst>
                    <p:cond evt="onPrev" delay="0">
                      <p:tgtEl>
                        <p:sldTgt/>
                      </p:tgtEl>
                    </p:cond>
                    <p:cond evt="onStopAudio" delay="0">
                      <p:tgtEl>
                        <p:sldTgt/>
                      </p:tgtEl>
                    </p:cond>
                  </p:endCondLst>
                </p:cTn>
                <p:tgtEl>
                  <p:spTgt spid="73732"/>
                </p:tgtEl>
              </p:cMediaNode>
            </p:audio>
          </p:childTnLst>
        </p:cTn>
      </p:par>
    </p:tnLst>
    <p:bldLst>
      <p:bldP spid="73731"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81926" name="矩形 81925"/>
          <p:cNvSpPr/>
          <p:nvPr/>
        </p:nvSpPr>
        <p:spPr>
          <a:xfrm>
            <a:off x="3419475" y="2997200"/>
            <a:ext cx="3429000" cy="1371600"/>
          </a:xfrm>
          <a:prstGeom prst="rect">
            <a:avLst/>
          </a:prstGeom>
        </p:spPr>
        <p:txBody>
          <a:bodyPr wrap="none" fromWordArt="1">
            <a:prstTxWarp prst="textPlain">
              <a:avLst>
                <a:gd name="adj" fmla="val 50000"/>
              </a:avLst>
            </a:prstTxWarp>
            <a:normAutofit/>
            <a:scene3d>
              <a:camera prst="legacyPerspectiveTopLeft">
                <a:rot lat="0" lon="0" rev="0"/>
              </a:camera>
              <a:lightRig rig="legacyNormal3" dir="r"/>
            </a:scene3d>
            <a:sp3d extrusionH="201600" prstMaterial="legacyMetal">
              <a:extrusionClr>
                <a:srgbClr val="FFFFFF"/>
              </a:extrusionClr>
            </a:sp3d>
          </a:bodyPr>
          <a:p>
            <a:pPr algn="ctr"/>
            <a:r>
              <a:rPr lang="zh-CN" altLang="en-US" sz="5400">
                <a:gradFill rotWithShape="0">
                  <a:gsLst>
                    <a:gs pos="0">
                      <a:srgbClr val="CBCBCB">
                        <a:alpha val="100000"/>
                      </a:srgbClr>
                    </a:gs>
                    <a:gs pos="13000">
                      <a:srgbClr val="5F5F5F">
                        <a:alpha val="100000"/>
                      </a:srgbClr>
                    </a:gs>
                    <a:gs pos="21001">
                      <a:srgbClr val="5F5F5F">
                        <a:alpha val="100000"/>
                      </a:srgbClr>
                    </a:gs>
                    <a:gs pos="63000">
                      <a:srgbClr val="FFFFFF">
                        <a:alpha val="100000"/>
                      </a:srgbClr>
                    </a:gs>
                    <a:gs pos="67000">
                      <a:srgbClr val="B2B2B2">
                        <a:alpha val="100000"/>
                      </a:srgbClr>
                    </a:gs>
                    <a:gs pos="69000">
                      <a:srgbClr val="292929">
                        <a:alpha val="100000"/>
                      </a:srgbClr>
                    </a:gs>
                    <a:gs pos="82001">
                      <a:srgbClr val="777777">
                        <a:alpha val="100000"/>
                      </a:srgbClr>
                    </a:gs>
                    <a:gs pos="100000">
                      <a:srgbClr val="EAEAEA">
                        <a:alpha val="100000"/>
                      </a:srgbClr>
                    </a:gs>
                  </a:gsLst>
                  <a:lin ang="5400000" scaled="1"/>
                  <a:tileRect/>
                </a:gradFill>
                <a:latin typeface="宋体" panose="02010600030101010101" pitchFamily="2" charset="-122"/>
                <a:ea typeface="宋体" panose="02010600030101010101" pitchFamily="2" charset="-122"/>
              </a:rPr>
              <a:t>谢谢大家！</a:t>
            </a:r>
            <a:endParaRPr lang="zh-CN" altLang="en-US" sz="5400">
              <a:gradFill rotWithShape="0">
                <a:gsLst>
                  <a:gs pos="0">
                    <a:srgbClr val="CBCBCB">
                      <a:alpha val="100000"/>
                    </a:srgbClr>
                  </a:gs>
                  <a:gs pos="13000">
                    <a:srgbClr val="5F5F5F">
                      <a:alpha val="100000"/>
                    </a:srgbClr>
                  </a:gs>
                  <a:gs pos="21001">
                    <a:srgbClr val="5F5F5F">
                      <a:alpha val="100000"/>
                    </a:srgbClr>
                  </a:gs>
                  <a:gs pos="63000">
                    <a:srgbClr val="FFFFFF">
                      <a:alpha val="100000"/>
                    </a:srgbClr>
                  </a:gs>
                  <a:gs pos="67000">
                    <a:srgbClr val="B2B2B2">
                      <a:alpha val="100000"/>
                    </a:srgbClr>
                  </a:gs>
                  <a:gs pos="69000">
                    <a:srgbClr val="292929">
                      <a:alpha val="100000"/>
                    </a:srgbClr>
                  </a:gs>
                  <a:gs pos="82001">
                    <a:srgbClr val="777777">
                      <a:alpha val="100000"/>
                    </a:srgbClr>
                  </a:gs>
                  <a:gs pos="100000">
                    <a:srgbClr val="EAEAEA">
                      <a:alpha val="100000"/>
                    </a:srgbClr>
                  </a:gs>
                </a:gsLst>
                <a:lin ang="5400000" scaled="1"/>
                <a:tileRect/>
              </a:gradFill>
              <a:latin typeface="宋体" panose="02010600030101010101" pitchFamily="2" charset="-122"/>
              <a:ea typeface="宋体" panose="02010600030101010101" pitchFamily="2" charset="-122"/>
            </a:endParaRPr>
          </a:p>
        </p:txBody>
      </p:sp>
    </p:spTree>
  </p:cSld>
  <p:clrMapOvr>
    <a:masterClrMapping/>
  </p:clrMapOvr>
  <p:transition/>
</p:sld>
</file>

<file path=ppt/theme/theme1.xml><?xml version="1.0" encoding="utf-8"?>
<a:theme xmlns:a="http://schemas.openxmlformats.org/drawingml/2006/main" name="默认设计模板">
  <a:themeElements>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默认设计模板">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raClrSchemeLst>
    <a:extraClrScheme>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7155</Words>
  <Application>WPS 演示</Application>
  <PresentationFormat>在屏幕上显示</PresentationFormat>
  <Paragraphs>513</Paragraphs>
  <Slides>38</Slides>
  <Notes>24</Notes>
  <HiddenSlides>0</HiddenSlides>
  <MMClips>24</MMClips>
  <ScaleCrop>false</ScaleCrop>
  <HeadingPairs>
    <vt:vector size="6" baseType="variant">
      <vt:variant>
        <vt:lpstr>已用的字体</vt:lpstr>
      </vt:variant>
      <vt:variant>
        <vt:i4>12</vt:i4>
      </vt:variant>
      <vt:variant>
        <vt:lpstr>主题</vt:lpstr>
      </vt:variant>
      <vt:variant>
        <vt:i4>1</vt:i4>
      </vt:variant>
      <vt:variant>
        <vt:lpstr>幻灯片标题</vt:lpstr>
      </vt:variant>
      <vt:variant>
        <vt:i4>38</vt:i4>
      </vt:variant>
    </vt:vector>
  </HeadingPairs>
  <TitlesOfParts>
    <vt:vector size="51" baseType="lpstr">
      <vt:lpstr>Arial</vt:lpstr>
      <vt:lpstr>宋体</vt:lpstr>
      <vt:lpstr>Wingdings</vt:lpstr>
      <vt:lpstr>黑体</vt:lpstr>
      <vt:lpstr>隶书</vt:lpstr>
      <vt:lpstr>楷体_GB2312</vt:lpstr>
      <vt:lpstr>华文中宋</vt:lpstr>
      <vt:lpstr>仿宋_GB2312</vt:lpstr>
      <vt:lpstr>微软雅黑</vt:lpstr>
      <vt:lpstr>Arial Unicode MS</vt:lpstr>
      <vt:lpstr>新宋体</vt:lpstr>
      <vt:lpstr>仿宋</vt:lpstr>
      <vt:lpstr>默认设计模板</vt:lpstr>
      <vt:lpstr>党支部七项组织生活制度     濮阳市质量技术监督检验测试中心 2017年07月</vt:lpstr>
      <vt:lpstr>PowerPoint 演示文稿</vt:lpstr>
      <vt:lpstr>PowerPoint 演示文稿</vt:lpstr>
      <vt:lpstr>党支部书记和各委员的分工：</vt:lpstr>
      <vt:lpstr>1-1   支部党员大会  操作程序</vt:lpstr>
      <vt:lpstr>职权</vt:lpstr>
      <vt:lpstr>支部党员大会应注意的问题</vt:lpstr>
      <vt:lpstr>1-2    支部委员会  操作程序</vt:lpstr>
      <vt:lpstr>党支部委员会讨论和决定的主要问题：</vt:lpstr>
      <vt:lpstr>支部委员会应注意的问题</vt:lpstr>
      <vt:lpstr>1-3    党小组会   操作程序</vt:lpstr>
      <vt:lpstr>党小组主要任务</vt:lpstr>
      <vt:lpstr>党小组会应注意的问题</vt:lpstr>
      <vt:lpstr>2.   党   课   制   度</vt:lpstr>
      <vt:lpstr>PowerPoint 演示文稿</vt:lpstr>
      <vt:lpstr> 党课教育   操作程序</vt:lpstr>
      <vt:lpstr>党课教育应注意的问题</vt:lpstr>
      <vt:lpstr>PowerPoint 演示文稿</vt:lpstr>
      <vt:lpstr>提高“三会一课”质量的对策思考 </vt:lpstr>
      <vt:lpstr>3.   党  日  制  度</vt:lpstr>
      <vt:lpstr>党日活动的内容和形式</vt:lpstr>
      <vt:lpstr>开展党日活动应注意的问题</vt:lpstr>
      <vt:lpstr>  4.  报告工作制度</vt:lpstr>
      <vt:lpstr>报告工作的主要内容：</vt:lpstr>
      <vt:lpstr>报告工作程序</vt:lpstr>
      <vt:lpstr>报告工作应注意的问题</vt:lpstr>
      <vt:lpstr>5.   民主生活制度</vt:lpstr>
      <vt:lpstr>民主生活会主要内容</vt:lpstr>
      <vt:lpstr>民主生活会的意义</vt:lpstr>
      <vt:lpstr>民主生活会   操作程序</vt:lpstr>
      <vt:lpstr>民主生活会应注意的问题</vt:lpstr>
      <vt:lpstr>6. 党员汇报制度</vt:lpstr>
      <vt:lpstr>党员汇报程序</vt:lpstr>
      <vt:lpstr>党员汇报应注意的问题</vt:lpstr>
      <vt:lpstr>7.  民主评议党员制度</vt:lpstr>
      <vt:lpstr>民主评议党员   操作程序</vt:lpstr>
      <vt:lpstr>民主评议党员应注意的问题</vt:lpstr>
      <vt:lpstr>PowerPoint 演示文稿</vt:lpstr>
    </vt:vector>
  </TitlesOfParts>
  <Company>v</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基层党支部七项组织生活制度   主讲人：中共北海市委党校  骆文韬  2010.12</dc:title>
  <dc:creator>admin</dc:creator>
  <cp:lastModifiedBy>cui</cp:lastModifiedBy>
  <cp:revision>48</cp:revision>
  <dcterms:created xsi:type="dcterms:W3CDTF">2010-12-15T03:36:00Z</dcterms:created>
  <dcterms:modified xsi:type="dcterms:W3CDTF">2017-08-09T08:25:28Z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2052-10.1.0.6690</vt:lpwstr>
  </property>
</Properties>
</file>